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57" r:id="rId5"/>
  </p:sldIdLst>
  <p:sldSz cx="9906000" cy="13214350"/>
  <p:notesSz cx="9906000" cy="132143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64" y="-3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4096448"/>
            <a:ext cx="8420100" cy="27750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7400036"/>
            <a:ext cx="6934200" cy="3303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3039300"/>
            <a:ext cx="4309110" cy="8721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3039300"/>
            <a:ext cx="4309110" cy="8721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761" y="1578102"/>
            <a:ext cx="3994785" cy="2464435"/>
          </a:xfrm>
          <a:custGeom>
            <a:avLst/>
            <a:gdLst/>
            <a:ahLst/>
            <a:cxnLst/>
            <a:rect l="l" t="t" r="r" b="b"/>
            <a:pathLst>
              <a:path w="3994785" h="2464435">
                <a:moveTo>
                  <a:pt x="3748024" y="0"/>
                </a:moveTo>
                <a:lnTo>
                  <a:pt x="246430" y="0"/>
                </a:lnTo>
                <a:lnTo>
                  <a:pt x="196764" y="5007"/>
                </a:lnTo>
                <a:lnTo>
                  <a:pt x="150506" y="19369"/>
                </a:lnTo>
                <a:lnTo>
                  <a:pt x="108646" y="42092"/>
                </a:lnTo>
                <a:lnTo>
                  <a:pt x="72175" y="72183"/>
                </a:lnTo>
                <a:lnTo>
                  <a:pt x="42084" y="108650"/>
                </a:lnTo>
                <a:lnTo>
                  <a:pt x="19364" y="150500"/>
                </a:lnTo>
                <a:lnTo>
                  <a:pt x="5006" y="196741"/>
                </a:lnTo>
                <a:lnTo>
                  <a:pt x="0" y="246379"/>
                </a:lnTo>
                <a:lnTo>
                  <a:pt x="0" y="2217928"/>
                </a:lnTo>
                <a:lnTo>
                  <a:pt x="5006" y="2267566"/>
                </a:lnTo>
                <a:lnTo>
                  <a:pt x="19364" y="2313807"/>
                </a:lnTo>
                <a:lnTo>
                  <a:pt x="42084" y="2355657"/>
                </a:lnTo>
                <a:lnTo>
                  <a:pt x="72175" y="2392124"/>
                </a:lnTo>
                <a:lnTo>
                  <a:pt x="108646" y="2422215"/>
                </a:lnTo>
                <a:lnTo>
                  <a:pt x="150506" y="2444938"/>
                </a:lnTo>
                <a:lnTo>
                  <a:pt x="196764" y="2459300"/>
                </a:lnTo>
                <a:lnTo>
                  <a:pt x="246430" y="2464307"/>
                </a:lnTo>
                <a:lnTo>
                  <a:pt x="3748024" y="2464307"/>
                </a:lnTo>
                <a:lnTo>
                  <a:pt x="3797662" y="2459300"/>
                </a:lnTo>
                <a:lnTo>
                  <a:pt x="3843903" y="2444938"/>
                </a:lnTo>
                <a:lnTo>
                  <a:pt x="3885753" y="2422215"/>
                </a:lnTo>
                <a:lnTo>
                  <a:pt x="3922220" y="2392124"/>
                </a:lnTo>
                <a:lnTo>
                  <a:pt x="3952311" y="2355657"/>
                </a:lnTo>
                <a:lnTo>
                  <a:pt x="3975034" y="2313807"/>
                </a:lnTo>
                <a:lnTo>
                  <a:pt x="3989396" y="2267566"/>
                </a:lnTo>
                <a:lnTo>
                  <a:pt x="3994404" y="2217928"/>
                </a:lnTo>
                <a:lnTo>
                  <a:pt x="3994404" y="246379"/>
                </a:lnTo>
                <a:lnTo>
                  <a:pt x="3989396" y="196741"/>
                </a:lnTo>
                <a:lnTo>
                  <a:pt x="3975034" y="150500"/>
                </a:lnTo>
                <a:lnTo>
                  <a:pt x="3952311" y="108650"/>
                </a:lnTo>
                <a:lnTo>
                  <a:pt x="3922220" y="72183"/>
                </a:lnTo>
                <a:lnTo>
                  <a:pt x="3885753" y="42092"/>
                </a:lnTo>
                <a:lnTo>
                  <a:pt x="3843903" y="19369"/>
                </a:lnTo>
                <a:lnTo>
                  <a:pt x="3797662" y="5007"/>
                </a:lnTo>
                <a:lnTo>
                  <a:pt x="3748024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761" y="1578102"/>
            <a:ext cx="3994785" cy="2464435"/>
          </a:xfrm>
          <a:custGeom>
            <a:avLst/>
            <a:gdLst/>
            <a:ahLst/>
            <a:cxnLst/>
            <a:rect l="l" t="t" r="r" b="b"/>
            <a:pathLst>
              <a:path w="3994785" h="2464435">
                <a:moveTo>
                  <a:pt x="0" y="246379"/>
                </a:moveTo>
                <a:lnTo>
                  <a:pt x="5006" y="196741"/>
                </a:lnTo>
                <a:lnTo>
                  <a:pt x="19364" y="150500"/>
                </a:lnTo>
                <a:lnTo>
                  <a:pt x="42084" y="108650"/>
                </a:lnTo>
                <a:lnTo>
                  <a:pt x="72175" y="72183"/>
                </a:lnTo>
                <a:lnTo>
                  <a:pt x="108646" y="42092"/>
                </a:lnTo>
                <a:lnTo>
                  <a:pt x="150506" y="19369"/>
                </a:lnTo>
                <a:lnTo>
                  <a:pt x="196764" y="5007"/>
                </a:lnTo>
                <a:lnTo>
                  <a:pt x="246430" y="0"/>
                </a:lnTo>
                <a:lnTo>
                  <a:pt x="3748024" y="0"/>
                </a:lnTo>
                <a:lnTo>
                  <a:pt x="3797662" y="5007"/>
                </a:lnTo>
                <a:lnTo>
                  <a:pt x="3843903" y="19369"/>
                </a:lnTo>
                <a:lnTo>
                  <a:pt x="3885753" y="42092"/>
                </a:lnTo>
                <a:lnTo>
                  <a:pt x="3922220" y="72183"/>
                </a:lnTo>
                <a:lnTo>
                  <a:pt x="3952311" y="108650"/>
                </a:lnTo>
                <a:lnTo>
                  <a:pt x="3975034" y="150500"/>
                </a:lnTo>
                <a:lnTo>
                  <a:pt x="3989396" y="196741"/>
                </a:lnTo>
                <a:lnTo>
                  <a:pt x="3994404" y="246379"/>
                </a:lnTo>
                <a:lnTo>
                  <a:pt x="3994404" y="2217928"/>
                </a:lnTo>
                <a:lnTo>
                  <a:pt x="3989396" y="2267566"/>
                </a:lnTo>
                <a:lnTo>
                  <a:pt x="3975034" y="2313807"/>
                </a:lnTo>
                <a:lnTo>
                  <a:pt x="3952311" y="2355657"/>
                </a:lnTo>
                <a:lnTo>
                  <a:pt x="3922220" y="2392124"/>
                </a:lnTo>
                <a:lnTo>
                  <a:pt x="3885753" y="2422215"/>
                </a:lnTo>
                <a:lnTo>
                  <a:pt x="3843903" y="2444938"/>
                </a:lnTo>
                <a:lnTo>
                  <a:pt x="3797662" y="2459300"/>
                </a:lnTo>
                <a:lnTo>
                  <a:pt x="3748024" y="2464307"/>
                </a:lnTo>
                <a:lnTo>
                  <a:pt x="246430" y="2464307"/>
                </a:lnTo>
                <a:lnTo>
                  <a:pt x="196764" y="2459300"/>
                </a:lnTo>
                <a:lnTo>
                  <a:pt x="150506" y="2444938"/>
                </a:lnTo>
                <a:lnTo>
                  <a:pt x="108646" y="2422215"/>
                </a:lnTo>
                <a:lnTo>
                  <a:pt x="72175" y="2392124"/>
                </a:lnTo>
                <a:lnTo>
                  <a:pt x="42084" y="2355657"/>
                </a:lnTo>
                <a:lnTo>
                  <a:pt x="19364" y="2313807"/>
                </a:lnTo>
                <a:lnTo>
                  <a:pt x="5006" y="2267566"/>
                </a:lnTo>
                <a:lnTo>
                  <a:pt x="0" y="2217928"/>
                </a:lnTo>
                <a:lnTo>
                  <a:pt x="0" y="246379"/>
                </a:lnTo>
                <a:close/>
              </a:path>
            </a:pathLst>
          </a:custGeom>
          <a:ln w="19811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5300" y="528574"/>
            <a:ext cx="8915400" cy="2114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3039300"/>
            <a:ext cx="8915400" cy="8721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12289346"/>
            <a:ext cx="3169920" cy="660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12289346"/>
            <a:ext cx="2278380" cy="660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12289346"/>
            <a:ext cx="2278380" cy="6607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1568196"/>
            <a:ext cx="3784600" cy="2863850"/>
            <a:chOff x="752855" y="1568196"/>
            <a:chExt cx="378460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3517900" y="0"/>
                  </a:moveTo>
                  <a:lnTo>
                    <a:pt x="246430" y="0"/>
                  </a:lnTo>
                  <a:lnTo>
                    <a:pt x="196768" y="5007"/>
                  </a:lnTo>
                  <a:lnTo>
                    <a:pt x="150511" y="19369"/>
                  </a:lnTo>
                  <a:lnTo>
                    <a:pt x="108651" y="42092"/>
                  </a:lnTo>
                  <a:lnTo>
                    <a:pt x="72180" y="72183"/>
                  </a:lnTo>
                  <a:lnTo>
                    <a:pt x="42088" y="108650"/>
                  </a:lnTo>
                  <a:lnTo>
                    <a:pt x="19366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6" y="2313807"/>
                  </a:lnTo>
                  <a:lnTo>
                    <a:pt x="42088" y="2355657"/>
                  </a:lnTo>
                  <a:lnTo>
                    <a:pt x="72180" y="2392124"/>
                  </a:lnTo>
                  <a:lnTo>
                    <a:pt x="108651" y="2422215"/>
                  </a:lnTo>
                  <a:lnTo>
                    <a:pt x="150511" y="2444938"/>
                  </a:lnTo>
                  <a:lnTo>
                    <a:pt x="196768" y="2459300"/>
                  </a:lnTo>
                  <a:lnTo>
                    <a:pt x="246430" y="2464307"/>
                  </a:lnTo>
                  <a:lnTo>
                    <a:pt x="3517900" y="2464307"/>
                  </a:lnTo>
                  <a:lnTo>
                    <a:pt x="3567538" y="2459300"/>
                  </a:lnTo>
                  <a:lnTo>
                    <a:pt x="3613779" y="2444938"/>
                  </a:lnTo>
                  <a:lnTo>
                    <a:pt x="3655629" y="2422215"/>
                  </a:lnTo>
                  <a:lnTo>
                    <a:pt x="3692096" y="2392124"/>
                  </a:lnTo>
                  <a:lnTo>
                    <a:pt x="3722187" y="2355657"/>
                  </a:lnTo>
                  <a:lnTo>
                    <a:pt x="3744910" y="2313807"/>
                  </a:lnTo>
                  <a:lnTo>
                    <a:pt x="3759272" y="2267566"/>
                  </a:lnTo>
                  <a:lnTo>
                    <a:pt x="3764279" y="2217928"/>
                  </a:lnTo>
                  <a:lnTo>
                    <a:pt x="3764279" y="246379"/>
                  </a:lnTo>
                  <a:lnTo>
                    <a:pt x="3759272" y="196741"/>
                  </a:lnTo>
                  <a:lnTo>
                    <a:pt x="3744910" y="150500"/>
                  </a:lnTo>
                  <a:lnTo>
                    <a:pt x="3722187" y="108650"/>
                  </a:lnTo>
                  <a:lnTo>
                    <a:pt x="3692096" y="72183"/>
                  </a:lnTo>
                  <a:lnTo>
                    <a:pt x="3655629" y="42092"/>
                  </a:lnTo>
                  <a:lnTo>
                    <a:pt x="3613779" y="19369"/>
                  </a:lnTo>
                  <a:lnTo>
                    <a:pt x="3567538" y="5007"/>
                  </a:lnTo>
                  <a:lnTo>
                    <a:pt x="351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6" y="150500"/>
                  </a:lnTo>
                  <a:lnTo>
                    <a:pt x="42088" y="108650"/>
                  </a:lnTo>
                  <a:lnTo>
                    <a:pt x="72180" y="72183"/>
                  </a:lnTo>
                  <a:lnTo>
                    <a:pt x="108651" y="42092"/>
                  </a:lnTo>
                  <a:lnTo>
                    <a:pt x="150511" y="19369"/>
                  </a:lnTo>
                  <a:lnTo>
                    <a:pt x="196768" y="5007"/>
                  </a:lnTo>
                  <a:lnTo>
                    <a:pt x="246430" y="0"/>
                  </a:lnTo>
                  <a:lnTo>
                    <a:pt x="3517900" y="0"/>
                  </a:lnTo>
                  <a:lnTo>
                    <a:pt x="3567538" y="5007"/>
                  </a:lnTo>
                  <a:lnTo>
                    <a:pt x="3613779" y="19369"/>
                  </a:lnTo>
                  <a:lnTo>
                    <a:pt x="3655629" y="42092"/>
                  </a:lnTo>
                  <a:lnTo>
                    <a:pt x="3692096" y="72183"/>
                  </a:lnTo>
                  <a:lnTo>
                    <a:pt x="3722187" y="108650"/>
                  </a:lnTo>
                  <a:lnTo>
                    <a:pt x="3744910" y="150500"/>
                  </a:lnTo>
                  <a:lnTo>
                    <a:pt x="3759272" y="196741"/>
                  </a:lnTo>
                  <a:lnTo>
                    <a:pt x="3764279" y="246379"/>
                  </a:lnTo>
                  <a:lnTo>
                    <a:pt x="3764279" y="2217928"/>
                  </a:lnTo>
                  <a:lnTo>
                    <a:pt x="3759272" y="2267566"/>
                  </a:lnTo>
                  <a:lnTo>
                    <a:pt x="3744910" y="2313807"/>
                  </a:lnTo>
                  <a:lnTo>
                    <a:pt x="3722187" y="2355657"/>
                  </a:lnTo>
                  <a:lnTo>
                    <a:pt x="3692096" y="2392124"/>
                  </a:lnTo>
                  <a:lnTo>
                    <a:pt x="3655629" y="2422215"/>
                  </a:lnTo>
                  <a:lnTo>
                    <a:pt x="3613779" y="2444938"/>
                  </a:lnTo>
                  <a:lnTo>
                    <a:pt x="3567538" y="2459300"/>
                  </a:lnTo>
                  <a:lnTo>
                    <a:pt x="3517900" y="2464307"/>
                  </a:lnTo>
                  <a:lnTo>
                    <a:pt x="246430" y="2464307"/>
                  </a:lnTo>
                  <a:lnTo>
                    <a:pt x="196768" y="2459300"/>
                  </a:lnTo>
                  <a:lnTo>
                    <a:pt x="150511" y="2444938"/>
                  </a:lnTo>
                  <a:lnTo>
                    <a:pt x="108651" y="2422215"/>
                  </a:lnTo>
                  <a:lnTo>
                    <a:pt x="72180" y="2392124"/>
                  </a:lnTo>
                  <a:lnTo>
                    <a:pt x="42088" y="2355657"/>
                  </a:lnTo>
                  <a:lnTo>
                    <a:pt x="19366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4096512"/>
              <a:ext cx="538480" cy="335280"/>
            </a:xfrm>
            <a:custGeom>
              <a:avLst/>
              <a:gdLst/>
              <a:ahLst/>
              <a:cxnLst/>
              <a:rect l="l" t="t" r="r" b="b"/>
              <a:pathLst>
                <a:path w="538480" h="335279">
                  <a:moveTo>
                    <a:pt x="430402" y="0"/>
                  </a:moveTo>
                  <a:lnTo>
                    <a:pt x="107568" y="0"/>
                  </a:lnTo>
                  <a:lnTo>
                    <a:pt x="107568" y="167640"/>
                  </a:lnTo>
                  <a:lnTo>
                    <a:pt x="0" y="167640"/>
                  </a:lnTo>
                  <a:lnTo>
                    <a:pt x="268985" y="335279"/>
                  </a:lnTo>
                  <a:lnTo>
                    <a:pt x="537971" y="167640"/>
                  </a:lnTo>
                  <a:lnTo>
                    <a:pt x="430402" y="167640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2192" y="1546987"/>
            <a:ext cx="3503295" cy="14958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sz="4050" b="1" i="1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endParaRPr sz="4050" dirty="0">
              <a:latin typeface="Calibri"/>
              <a:cs typeface="Calibri"/>
            </a:endParaRPr>
          </a:p>
          <a:p>
            <a:pPr marL="12700" marR="5080" algn="ctr">
              <a:lnSpc>
                <a:spcPct val="91500"/>
              </a:lnSpc>
              <a:spcBef>
                <a:spcPts val="1360"/>
              </a:spcBef>
            </a:pPr>
            <a:r>
              <a:rPr lang="tr-TR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ÖĞRETMEN</a:t>
            </a:r>
            <a:r>
              <a:rPr lang="tr-TR" sz="1600" spc="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VEYA</a:t>
            </a:r>
            <a:r>
              <a:rPr lang="tr-TR" sz="1600" spc="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30" dirty="0" smtClean="0">
                <a:solidFill>
                  <a:srgbClr val="FFFFFF"/>
                </a:solidFill>
                <a:latin typeface="Calibri"/>
                <a:cs typeface="Calibri"/>
              </a:rPr>
              <a:t>MÜDÜR,</a:t>
            </a:r>
            <a:r>
              <a:rPr lang="tr-TR" sz="16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E-DEVLET</a:t>
            </a:r>
            <a:r>
              <a:rPr lang="tr-TR" sz="16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tr-TR" sz="1600" spc="-10" dirty="0" smtClean="0">
                <a:solidFill>
                  <a:srgbClr val="FFFFFF"/>
                </a:solidFill>
                <a:latin typeface="Calibri"/>
                <a:cs typeface="Calibri"/>
              </a:rPr>
              <a:t>SİSTEMİNE TC KİMLİK NO VE ŞİFRE YAZARAK GİRİŞ YAPACAK.</a:t>
            </a:r>
            <a:endParaRPr lang="tr-TR" sz="1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0494" y="4477258"/>
            <a:ext cx="3989070" cy="2484755"/>
            <a:chOff x="650494" y="4477258"/>
            <a:chExt cx="3989070" cy="2484755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372211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722116" y="2464308"/>
                  </a:lnTo>
                  <a:lnTo>
                    <a:pt x="3771754" y="2459300"/>
                  </a:lnTo>
                  <a:lnTo>
                    <a:pt x="3817995" y="2444938"/>
                  </a:lnTo>
                  <a:lnTo>
                    <a:pt x="3859845" y="2422215"/>
                  </a:lnTo>
                  <a:lnTo>
                    <a:pt x="3896312" y="2392124"/>
                  </a:lnTo>
                  <a:lnTo>
                    <a:pt x="3926403" y="2355657"/>
                  </a:lnTo>
                  <a:lnTo>
                    <a:pt x="3949126" y="2313807"/>
                  </a:lnTo>
                  <a:lnTo>
                    <a:pt x="3963488" y="2267566"/>
                  </a:lnTo>
                  <a:lnTo>
                    <a:pt x="3968496" y="2217928"/>
                  </a:lnTo>
                  <a:lnTo>
                    <a:pt x="3968496" y="246380"/>
                  </a:lnTo>
                  <a:lnTo>
                    <a:pt x="3963488" y="196741"/>
                  </a:lnTo>
                  <a:lnTo>
                    <a:pt x="3949126" y="150500"/>
                  </a:lnTo>
                  <a:lnTo>
                    <a:pt x="3926403" y="108650"/>
                  </a:lnTo>
                  <a:lnTo>
                    <a:pt x="3896312" y="72183"/>
                  </a:lnTo>
                  <a:lnTo>
                    <a:pt x="3859845" y="42092"/>
                  </a:lnTo>
                  <a:lnTo>
                    <a:pt x="3817995" y="19369"/>
                  </a:lnTo>
                  <a:lnTo>
                    <a:pt x="3771754" y="5007"/>
                  </a:lnTo>
                  <a:lnTo>
                    <a:pt x="37221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722116" y="0"/>
                  </a:lnTo>
                  <a:lnTo>
                    <a:pt x="3771754" y="5007"/>
                  </a:lnTo>
                  <a:lnTo>
                    <a:pt x="3817995" y="19369"/>
                  </a:lnTo>
                  <a:lnTo>
                    <a:pt x="3859845" y="42092"/>
                  </a:lnTo>
                  <a:lnTo>
                    <a:pt x="3896312" y="72183"/>
                  </a:lnTo>
                  <a:lnTo>
                    <a:pt x="3926403" y="108650"/>
                  </a:lnTo>
                  <a:lnTo>
                    <a:pt x="3949126" y="150500"/>
                  </a:lnTo>
                  <a:lnTo>
                    <a:pt x="3963488" y="196741"/>
                  </a:lnTo>
                  <a:lnTo>
                    <a:pt x="3968496" y="246380"/>
                  </a:lnTo>
                  <a:lnTo>
                    <a:pt x="3968496" y="2217928"/>
                  </a:lnTo>
                  <a:lnTo>
                    <a:pt x="3963488" y="2267566"/>
                  </a:lnTo>
                  <a:lnTo>
                    <a:pt x="3949126" y="2313807"/>
                  </a:lnTo>
                  <a:lnTo>
                    <a:pt x="3926403" y="2355657"/>
                  </a:lnTo>
                  <a:lnTo>
                    <a:pt x="3896312" y="2392124"/>
                  </a:lnTo>
                  <a:lnTo>
                    <a:pt x="3859845" y="2422215"/>
                  </a:lnTo>
                  <a:lnTo>
                    <a:pt x="3817995" y="2444938"/>
                  </a:lnTo>
                  <a:lnTo>
                    <a:pt x="3771754" y="2459300"/>
                  </a:lnTo>
                  <a:lnTo>
                    <a:pt x="372211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50748" y="7002780"/>
            <a:ext cx="3988435" cy="2844165"/>
            <a:chOff x="650748" y="7002780"/>
            <a:chExt cx="3988435" cy="2844165"/>
          </a:xfrm>
        </p:grpSpPr>
        <p:sp>
          <p:nvSpPr>
            <p:cNvPr id="12" name="object 12"/>
            <p:cNvSpPr/>
            <p:nvPr/>
          </p:nvSpPr>
          <p:spPr>
            <a:xfrm>
              <a:off x="2375915" y="7002780"/>
              <a:ext cx="538480" cy="317500"/>
            </a:xfrm>
            <a:custGeom>
              <a:avLst/>
              <a:gdLst/>
              <a:ahLst/>
              <a:cxnLst/>
              <a:rect l="l" t="t" r="r" b="b"/>
              <a:pathLst>
                <a:path w="538480" h="317500">
                  <a:moveTo>
                    <a:pt x="430402" y="0"/>
                  </a:moveTo>
                  <a:lnTo>
                    <a:pt x="107568" y="0"/>
                  </a:lnTo>
                  <a:lnTo>
                    <a:pt x="107568" y="158495"/>
                  </a:lnTo>
                  <a:lnTo>
                    <a:pt x="0" y="158495"/>
                  </a:lnTo>
                  <a:lnTo>
                    <a:pt x="268985" y="316991"/>
                  </a:lnTo>
                  <a:lnTo>
                    <a:pt x="537971" y="158495"/>
                  </a:lnTo>
                  <a:lnTo>
                    <a:pt x="430402" y="158495"/>
                  </a:lnTo>
                  <a:lnTo>
                    <a:pt x="430402" y="0"/>
                  </a:lnTo>
                  <a:close/>
                </a:path>
              </a:pathLst>
            </a:custGeom>
            <a:solidFill>
              <a:srgbClr val="AFB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1"/>
                  </a:lnTo>
                  <a:lnTo>
                    <a:pt x="3818102" y="2443434"/>
                  </a:lnTo>
                  <a:lnTo>
                    <a:pt x="3859932" y="2420731"/>
                  </a:lnTo>
                  <a:lnTo>
                    <a:pt x="3896375" y="2390663"/>
                  </a:lnTo>
                  <a:lnTo>
                    <a:pt x="3926443" y="2354220"/>
                  </a:lnTo>
                  <a:lnTo>
                    <a:pt x="3949146" y="2312390"/>
                  </a:lnTo>
                  <a:lnTo>
                    <a:pt x="3963493" y="2266163"/>
                  </a:lnTo>
                  <a:lnTo>
                    <a:pt x="3968496" y="2216531"/>
                  </a:lnTo>
                  <a:lnTo>
                    <a:pt x="3968496" y="246253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3"/>
                  </a:lnTo>
                  <a:lnTo>
                    <a:pt x="3968496" y="2216531"/>
                  </a:lnTo>
                  <a:lnTo>
                    <a:pt x="3963493" y="2266163"/>
                  </a:lnTo>
                  <a:lnTo>
                    <a:pt x="3949146" y="2312390"/>
                  </a:lnTo>
                  <a:lnTo>
                    <a:pt x="3926443" y="2354220"/>
                  </a:lnTo>
                  <a:lnTo>
                    <a:pt x="3896375" y="2390663"/>
                  </a:lnTo>
                  <a:lnTo>
                    <a:pt x="3859932" y="2420731"/>
                  </a:lnTo>
                  <a:lnTo>
                    <a:pt x="3818102" y="2443434"/>
                  </a:lnTo>
                  <a:lnTo>
                    <a:pt x="3771875" y="2457781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375916" y="9898380"/>
            <a:ext cx="538480" cy="372110"/>
          </a:xfrm>
          <a:custGeom>
            <a:avLst/>
            <a:gdLst/>
            <a:ahLst/>
            <a:cxnLst/>
            <a:rect l="l" t="t" r="r" b="b"/>
            <a:pathLst>
              <a:path w="538480" h="372109">
                <a:moveTo>
                  <a:pt x="430402" y="0"/>
                </a:moveTo>
                <a:lnTo>
                  <a:pt x="107568" y="0"/>
                </a:lnTo>
                <a:lnTo>
                  <a:pt x="107568" y="185927"/>
                </a:lnTo>
                <a:lnTo>
                  <a:pt x="0" y="185927"/>
                </a:lnTo>
                <a:lnTo>
                  <a:pt x="268985" y="371855"/>
                </a:lnTo>
                <a:lnTo>
                  <a:pt x="537971" y="185927"/>
                </a:lnTo>
                <a:lnTo>
                  <a:pt x="430402" y="185927"/>
                </a:lnTo>
                <a:lnTo>
                  <a:pt x="430402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50748" y="10323576"/>
            <a:ext cx="3988435" cy="2482850"/>
            <a:chOff x="650748" y="10323576"/>
            <a:chExt cx="3988435" cy="2482850"/>
          </a:xfrm>
          <a:solidFill>
            <a:srgbClr val="00B050"/>
          </a:solidFill>
        </p:grpSpPr>
        <p:sp>
          <p:nvSpPr>
            <p:cNvPr id="17" name="object 17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2"/>
                  </a:lnTo>
                  <a:lnTo>
                    <a:pt x="0" y="2216505"/>
                  </a:lnTo>
                  <a:lnTo>
                    <a:pt x="5003" y="2266139"/>
                  </a:lnTo>
                  <a:lnTo>
                    <a:pt x="19353" y="2312368"/>
                  </a:lnTo>
                  <a:lnTo>
                    <a:pt x="42060" y="2354202"/>
                  </a:lnTo>
                  <a:lnTo>
                    <a:pt x="72132" y="2390651"/>
                  </a:lnTo>
                  <a:lnTo>
                    <a:pt x="108581" y="2420723"/>
                  </a:lnTo>
                  <a:lnTo>
                    <a:pt x="150415" y="2443430"/>
                  </a:lnTo>
                  <a:lnTo>
                    <a:pt x="196644" y="2457780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0"/>
                  </a:lnTo>
                  <a:lnTo>
                    <a:pt x="3818102" y="2443430"/>
                  </a:lnTo>
                  <a:lnTo>
                    <a:pt x="3859932" y="2420723"/>
                  </a:lnTo>
                  <a:lnTo>
                    <a:pt x="3896375" y="2390651"/>
                  </a:lnTo>
                  <a:lnTo>
                    <a:pt x="3926443" y="2354202"/>
                  </a:lnTo>
                  <a:lnTo>
                    <a:pt x="3949146" y="2312368"/>
                  </a:lnTo>
                  <a:lnTo>
                    <a:pt x="3963493" y="2266139"/>
                  </a:lnTo>
                  <a:lnTo>
                    <a:pt x="3968496" y="2216505"/>
                  </a:lnTo>
                  <a:lnTo>
                    <a:pt x="3968496" y="246252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2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2"/>
                  </a:lnTo>
                  <a:lnTo>
                    <a:pt x="3968496" y="2216505"/>
                  </a:lnTo>
                  <a:lnTo>
                    <a:pt x="3963493" y="2266139"/>
                  </a:lnTo>
                  <a:lnTo>
                    <a:pt x="3949146" y="2312368"/>
                  </a:lnTo>
                  <a:lnTo>
                    <a:pt x="3926443" y="2354202"/>
                  </a:lnTo>
                  <a:lnTo>
                    <a:pt x="3896375" y="2390651"/>
                  </a:lnTo>
                  <a:lnTo>
                    <a:pt x="3859932" y="2420723"/>
                  </a:lnTo>
                  <a:lnTo>
                    <a:pt x="3818102" y="2443430"/>
                  </a:lnTo>
                  <a:lnTo>
                    <a:pt x="3771875" y="2457780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0"/>
                  </a:lnTo>
                  <a:lnTo>
                    <a:pt x="150415" y="2443430"/>
                  </a:lnTo>
                  <a:lnTo>
                    <a:pt x="108581" y="2420723"/>
                  </a:lnTo>
                  <a:lnTo>
                    <a:pt x="72132" y="2390651"/>
                  </a:lnTo>
                  <a:lnTo>
                    <a:pt x="42060" y="2354202"/>
                  </a:lnTo>
                  <a:lnTo>
                    <a:pt x="19353" y="2312368"/>
                  </a:lnTo>
                  <a:lnTo>
                    <a:pt x="5003" y="2266139"/>
                  </a:lnTo>
                  <a:lnTo>
                    <a:pt x="0" y="2216505"/>
                  </a:lnTo>
                  <a:lnTo>
                    <a:pt x="0" y="246252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0072" y="10145434"/>
            <a:ext cx="3573145" cy="2205027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4050" b="1" i="1" dirty="0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endParaRPr sz="4050" dirty="0">
              <a:latin typeface="Calibri"/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endParaRPr lang="tr-TR" sz="1600" spc="-15" dirty="0" smtClean="0">
              <a:solidFill>
                <a:srgbClr val="FFFFFF"/>
              </a:solidFill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 smtClean="0">
                <a:solidFill>
                  <a:srgbClr val="FFFFFF"/>
                </a:solidFill>
                <a:cs typeface="Calibri"/>
              </a:rPr>
              <a:t>ÇIKAN EKRANDA OKUL GÖREV TANIMLAMAYA GİRİLECEK ( GÖREV TANIMLAMA 1 SEFERE MAHSUS YAPILACAK )</a:t>
            </a:r>
            <a:endParaRPr lang="tr-TR" dirty="0"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72744" y="4451731"/>
            <a:ext cx="28702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i="1" dirty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endParaRPr sz="40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3963" y="7125634"/>
            <a:ext cx="3535679" cy="822661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endParaRPr sz="4050" dirty="0">
              <a:latin typeface="Calibri"/>
              <a:cs typeface="Calibri"/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25728"/>
            <a:ext cx="4419600" cy="24006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" name="Dikdörtgen 43"/>
          <p:cNvSpPr/>
          <p:nvPr/>
        </p:nvSpPr>
        <p:spPr>
          <a:xfrm>
            <a:off x="872744" y="5280621"/>
            <a:ext cx="3381198" cy="856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1360"/>
              </a:spcBef>
            </a:pPr>
            <a:r>
              <a:rPr lang="tr-TR" spc="-10" dirty="0" smtClean="0">
                <a:solidFill>
                  <a:srgbClr val="FFFFFF"/>
                </a:solidFill>
                <a:cs typeface="Calibri"/>
              </a:rPr>
              <a:t>SİSTEME GİRİLDİKTEN SONRA ARAMA KISMINA SPOR BİLGİ SİSTEMİ YAZILACAK.</a:t>
            </a:r>
            <a:endParaRPr lang="tr-TR" dirty="0">
              <a:cs typeface="Calibri"/>
            </a:endParaRPr>
          </a:p>
        </p:txBody>
      </p:sp>
      <p:grpSp>
        <p:nvGrpSpPr>
          <p:cNvPr id="45" name="object 22"/>
          <p:cNvGrpSpPr/>
          <p:nvPr/>
        </p:nvGrpSpPr>
        <p:grpSpPr>
          <a:xfrm>
            <a:off x="4871974" y="4459160"/>
            <a:ext cx="4945380" cy="2520950"/>
            <a:chOff x="4885941" y="1670282"/>
            <a:chExt cx="4945380" cy="2520950"/>
          </a:xfrm>
        </p:grpSpPr>
        <p:pic>
          <p:nvPicPr>
            <p:cNvPr id="46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5941" y="1670282"/>
              <a:ext cx="4945385" cy="2520728"/>
            </a:xfrm>
            <a:prstGeom prst="rect">
              <a:avLst/>
            </a:prstGeom>
          </p:spPr>
        </p:pic>
        <p:pic>
          <p:nvPicPr>
            <p:cNvPr id="47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40808" y="1716024"/>
              <a:ext cx="4780788" cy="2365248"/>
            </a:xfrm>
            <a:prstGeom prst="rect">
              <a:avLst/>
            </a:prstGeom>
          </p:spPr>
        </p:pic>
        <p:sp>
          <p:nvSpPr>
            <p:cNvPr id="48" name="object 25"/>
            <p:cNvSpPr/>
            <p:nvPr/>
          </p:nvSpPr>
          <p:spPr>
            <a:xfrm>
              <a:off x="4921758" y="1696974"/>
              <a:ext cx="4819015" cy="2403475"/>
            </a:xfrm>
            <a:custGeom>
              <a:avLst/>
              <a:gdLst/>
              <a:ahLst/>
              <a:cxnLst/>
              <a:rect l="l" t="t" r="r" b="b"/>
              <a:pathLst>
                <a:path w="4819015" h="2403475">
                  <a:moveTo>
                    <a:pt x="0" y="2403348"/>
                  </a:moveTo>
                  <a:lnTo>
                    <a:pt x="4818888" y="2403348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240334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Dikdörtgen 49"/>
          <p:cNvSpPr/>
          <p:nvPr/>
        </p:nvSpPr>
        <p:spPr>
          <a:xfrm>
            <a:off x="437895" y="8251063"/>
            <a:ext cx="4191509" cy="60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1360"/>
              </a:spcBef>
            </a:pPr>
            <a:r>
              <a:rPr lang="tr-TR" spc="-10" dirty="0" smtClean="0">
                <a:solidFill>
                  <a:srgbClr val="FFFFFF"/>
                </a:solidFill>
                <a:cs typeface="Calibri"/>
              </a:rPr>
              <a:t>ÇIKAN EKRANDA OKUL SPORLARI BÖLÜMÜNE GİRİLECEK</a:t>
            </a:r>
            <a:endParaRPr lang="tr-TR" dirty="0">
              <a:cs typeface="Calibri"/>
            </a:endParaRPr>
          </a:p>
        </p:txBody>
      </p:sp>
      <p:pic>
        <p:nvPicPr>
          <p:cNvPr id="51" name="Resim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1" y="7349861"/>
            <a:ext cx="4419600" cy="24043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2" name="object 30"/>
          <p:cNvGrpSpPr/>
          <p:nvPr/>
        </p:nvGrpSpPr>
        <p:grpSpPr>
          <a:xfrm>
            <a:off x="4861242" y="10333482"/>
            <a:ext cx="4907915" cy="2504440"/>
            <a:chOff x="4924038" y="7359385"/>
            <a:chExt cx="4907915" cy="2504440"/>
          </a:xfrm>
        </p:grpSpPr>
        <p:pic>
          <p:nvPicPr>
            <p:cNvPr id="53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4038" y="7359385"/>
              <a:ext cx="4907291" cy="2503948"/>
            </a:xfrm>
            <a:prstGeom prst="rect">
              <a:avLst/>
            </a:prstGeom>
          </p:spPr>
        </p:pic>
        <p:pic>
          <p:nvPicPr>
            <p:cNvPr id="54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78907" y="7405116"/>
              <a:ext cx="4742688" cy="2348484"/>
            </a:xfrm>
            <a:prstGeom prst="rect">
              <a:avLst/>
            </a:prstGeom>
          </p:spPr>
        </p:pic>
        <p:sp>
          <p:nvSpPr>
            <p:cNvPr id="55" name="object 33"/>
            <p:cNvSpPr/>
            <p:nvPr/>
          </p:nvSpPr>
          <p:spPr>
            <a:xfrm>
              <a:off x="4959857" y="7386066"/>
              <a:ext cx="4780915" cy="2386965"/>
            </a:xfrm>
            <a:custGeom>
              <a:avLst/>
              <a:gdLst/>
              <a:ahLst/>
              <a:cxnLst/>
              <a:rect l="l" t="t" r="r" b="b"/>
              <a:pathLst>
                <a:path w="4780915" h="2386965">
                  <a:moveTo>
                    <a:pt x="0" y="2386584"/>
                  </a:moveTo>
                  <a:lnTo>
                    <a:pt x="4780788" y="2386584"/>
                  </a:lnTo>
                  <a:lnTo>
                    <a:pt x="4780788" y="0"/>
                  </a:lnTo>
                  <a:lnTo>
                    <a:pt x="0" y="0"/>
                  </a:lnTo>
                  <a:lnTo>
                    <a:pt x="0" y="238658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1568196"/>
            <a:ext cx="3784600" cy="2863850"/>
            <a:chOff x="752855" y="1568196"/>
            <a:chExt cx="378460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3517900" y="0"/>
                  </a:moveTo>
                  <a:lnTo>
                    <a:pt x="246430" y="0"/>
                  </a:lnTo>
                  <a:lnTo>
                    <a:pt x="196768" y="5007"/>
                  </a:lnTo>
                  <a:lnTo>
                    <a:pt x="150511" y="19369"/>
                  </a:lnTo>
                  <a:lnTo>
                    <a:pt x="108651" y="42092"/>
                  </a:lnTo>
                  <a:lnTo>
                    <a:pt x="72180" y="72183"/>
                  </a:lnTo>
                  <a:lnTo>
                    <a:pt x="42088" y="108650"/>
                  </a:lnTo>
                  <a:lnTo>
                    <a:pt x="19366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6" y="2313807"/>
                  </a:lnTo>
                  <a:lnTo>
                    <a:pt x="42088" y="2355657"/>
                  </a:lnTo>
                  <a:lnTo>
                    <a:pt x="72180" y="2392124"/>
                  </a:lnTo>
                  <a:lnTo>
                    <a:pt x="108651" y="2422215"/>
                  </a:lnTo>
                  <a:lnTo>
                    <a:pt x="150511" y="2444938"/>
                  </a:lnTo>
                  <a:lnTo>
                    <a:pt x="196768" y="2459300"/>
                  </a:lnTo>
                  <a:lnTo>
                    <a:pt x="246430" y="2464307"/>
                  </a:lnTo>
                  <a:lnTo>
                    <a:pt x="3517900" y="2464307"/>
                  </a:lnTo>
                  <a:lnTo>
                    <a:pt x="3567538" y="2459300"/>
                  </a:lnTo>
                  <a:lnTo>
                    <a:pt x="3613779" y="2444938"/>
                  </a:lnTo>
                  <a:lnTo>
                    <a:pt x="3655629" y="2422215"/>
                  </a:lnTo>
                  <a:lnTo>
                    <a:pt x="3692096" y="2392124"/>
                  </a:lnTo>
                  <a:lnTo>
                    <a:pt x="3722187" y="2355657"/>
                  </a:lnTo>
                  <a:lnTo>
                    <a:pt x="3744910" y="2313807"/>
                  </a:lnTo>
                  <a:lnTo>
                    <a:pt x="3759272" y="2267566"/>
                  </a:lnTo>
                  <a:lnTo>
                    <a:pt x="3764279" y="2217928"/>
                  </a:lnTo>
                  <a:lnTo>
                    <a:pt x="3764279" y="246379"/>
                  </a:lnTo>
                  <a:lnTo>
                    <a:pt x="3759272" y="196741"/>
                  </a:lnTo>
                  <a:lnTo>
                    <a:pt x="3744910" y="150500"/>
                  </a:lnTo>
                  <a:lnTo>
                    <a:pt x="3722187" y="108650"/>
                  </a:lnTo>
                  <a:lnTo>
                    <a:pt x="3692096" y="72183"/>
                  </a:lnTo>
                  <a:lnTo>
                    <a:pt x="3655629" y="42092"/>
                  </a:lnTo>
                  <a:lnTo>
                    <a:pt x="3613779" y="19369"/>
                  </a:lnTo>
                  <a:lnTo>
                    <a:pt x="3567538" y="5007"/>
                  </a:lnTo>
                  <a:lnTo>
                    <a:pt x="351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6" y="150500"/>
                  </a:lnTo>
                  <a:lnTo>
                    <a:pt x="42088" y="108650"/>
                  </a:lnTo>
                  <a:lnTo>
                    <a:pt x="72180" y="72183"/>
                  </a:lnTo>
                  <a:lnTo>
                    <a:pt x="108651" y="42092"/>
                  </a:lnTo>
                  <a:lnTo>
                    <a:pt x="150511" y="19369"/>
                  </a:lnTo>
                  <a:lnTo>
                    <a:pt x="196768" y="5007"/>
                  </a:lnTo>
                  <a:lnTo>
                    <a:pt x="246430" y="0"/>
                  </a:lnTo>
                  <a:lnTo>
                    <a:pt x="3517900" y="0"/>
                  </a:lnTo>
                  <a:lnTo>
                    <a:pt x="3567538" y="5007"/>
                  </a:lnTo>
                  <a:lnTo>
                    <a:pt x="3613779" y="19369"/>
                  </a:lnTo>
                  <a:lnTo>
                    <a:pt x="3655629" y="42092"/>
                  </a:lnTo>
                  <a:lnTo>
                    <a:pt x="3692096" y="72183"/>
                  </a:lnTo>
                  <a:lnTo>
                    <a:pt x="3722187" y="108650"/>
                  </a:lnTo>
                  <a:lnTo>
                    <a:pt x="3744910" y="150500"/>
                  </a:lnTo>
                  <a:lnTo>
                    <a:pt x="3759272" y="196741"/>
                  </a:lnTo>
                  <a:lnTo>
                    <a:pt x="3764279" y="246379"/>
                  </a:lnTo>
                  <a:lnTo>
                    <a:pt x="3764279" y="2217928"/>
                  </a:lnTo>
                  <a:lnTo>
                    <a:pt x="3759272" y="2267566"/>
                  </a:lnTo>
                  <a:lnTo>
                    <a:pt x="3744910" y="2313807"/>
                  </a:lnTo>
                  <a:lnTo>
                    <a:pt x="3722187" y="2355657"/>
                  </a:lnTo>
                  <a:lnTo>
                    <a:pt x="3692096" y="2392124"/>
                  </a:lnTo>
                  <a:lnTo>
                    <a:pt x="3655629" y="2422215"/>
                  </a:lnTo>
                  <a:lnTo>
                    <a:pt x="3613779" y="2444938"/>
                  </a:lnTo>
                  <a:lnTo>
                    <a:pt x="3567538" y="2459300"/>
                  </a:lnTo>
                  <a:lnTo>
                    <a:pt x="3517900" y="2464307"/>
                  </a:lnTo>
                  <a:lnTo>
                    <a:pt x="246430" y="2464307"/>
                  </a:lnTo>
                  <a:lnTo>
                    <a:pt x="196768" y="2459300"/>
                  </a:lnTo>
                  <a:lnTo>
                    <a:pt x="150511" y="2444938"/>
                  </a:lnTo>
                  <a:lnTo>
                    <a:pt x="108651" y="2422215"/>
                  </a:lnTo>
                  <a:lnTo>
                    <a:pt x="72180" y="2392124"/>
                  </a:lnTo>
                  <a:lnTo>
                    <a:pt x="42088" y="2355657"/>
                  </a:lnTo>
                  <a:lnTo>
                    <a:pt x="19366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4096512"/>
              <a:ext cx="538480" cy="335280"/>
            </a:xfrm>
            <a:custGeom>
              <a:avLst/>
              <a:gdLst/>
              <a:ahLst/>
              <a:cxnLst/>
              <a:rect l="l" t="t" r="r" b="b"/>
              <a:pathLst>
                <a:path w="538480" h="335279">
                  <a:moveTo>
                    <a:pt x="430402" y="0"/>
                  </a:moveTo>
                  <a:lnTo>
                    <a:pt x="107568" y="0"/>
                  </a:lnTo>
                  <a:lnTo>
                    <a:pt x="107568" y="167640"/>
                  </a:lnTo>
                  <a:lnTo>
                    <a:pt x="0" y="167640"/>
                  </a:lnTo>
                  <a:lnTo>
                    <a:pt x="268985" y="335279"/>
                  </a:lnTo>
                  <a:lnTo>
                    <a:pt x="537971" y="167640"/>
                  </a:lnTo>
                  <a:lnTo>
                    <a:pt x="430402" y="167640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2192" y="1546987"/>
            <a:ext cx="3503295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endParaRPr sz="405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0494" y="4477258"/>
            <a:ext cx="3989070" cy="2484755"/>
            <a:chOff x="650494" y="4477258"/>
            <a:chExt cx="3989070" cy="2484755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372211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722116" y="2464308"/>
                  </a:lnTo>
                  <a:lnTo>
                    <a:pt x="3771754" y="2459300"/>
                  </a:lnTo>
                  <a:lnTo>
                    <a:pt x="3817995" y="2444938"/>
                  </a:lnTo>
                  <a:lnTo>
                    <a:pt x="3859845" y="2422215"/>
                  </a:lnTo>
                  <a:lnTo>
                    <a:pt x="3896312" y="2392124"/>
                  </a:lnTo>
                  <a:lnTo>
                    <a:pt x="3926403" y="2355657"/>
                  </a:lnTo>
                  <a:lnTo>
                    <a:pt x="3949126" y="2313807"/>
                  </a:lnTo>
                  <a:lnTo>
                    <a:pt x="3963488" y="2267566"/>
                  </a:lnTo>
                  <a:lnTo>
                    <a:pt x="3968496" y="2217928"/>
                  </a:lnTo>
                  <a:lnTo>
                    <a:pt x="3968496" y="246380"/>
                  </a:lnTo>
                  <a:lnTo>
                    <a:pt x="3963488" y="196741"/>
                  </a:lnTo>
                  <a:lnTo>
                    <a:pt x="3949126" y="150500"/>
                  </a:lnTo>
                  <a:lnTo>
                    <a:pt x="3926403" y="108650"/>
                  </a:lnTo>
                  <a:lnTo>
                    <a:pt x="3896312" y="72183"/>
                  </a:lnTo>
                  <a:lnTo>
                    <a:pt x="3859845" y="42092"/>
                  </a:lnTo>
                  <a:lnTo>
                    <a:pt x="3817995" y="19369"/>
                  </a:lnTo>
                  <a:lnTo>
                    <a:pt x="3771754" y="5007"/>
                  </a:lnTo>
                  <a:lnTo>
                    <a:pt x="37221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722116" y="0"/>
                  </a:lnTo>
                  <a:lnTo>
                    <a:pt x="3771754" y="5007"/>
                  </a:lnTo>
                  <a:lnTo>
                    <a:pt x="3817995" y="19369"/>
                  </a:lnTo>
                  <a:lnTo>
                    <a:pt x="3859845" y="42092"/>
                  </a:lnTo>
                  <a:lnTo>
                    <a:pt x="3896312" y="72183"/>
                  </a:lnTo>
                  <a:lnTo>
                    <a:pt x="3926403" y="108650"/>
                  </a:lnTo>
                  <a:lnTo>
                    <a:pt x="3949126" y="150500"/>
                  </a:lnTo>
                  <a:lnTo>
                    <a:pt x="3963488" y="196741"/>
                  </a:lnTo>
                  <a:lnTo>
                    <a:pt x="3968496" y="246380"/>
                  </a:lnTo>
                  <a:lnTo>
                    <a:pt x="3968496" y="2217928"/>
                  </a:lnTo>
                  <a:lnTo>
                    <a:pt x="3963488" y="2267566"/>
                  </a:lnTo>
                  <a:lnTo>
                    <a:pt x="3949126" y="2313807"/>
                  </a:lnTo>
                  <a:lnTo>
                    <a:pt x="3926403" y="2355657"/>
                  </a:lnTo>
                  <a:lnTo>
                    <a:pt x="3896312" y="2392124"/>
                  </a:lnTo>
                  <a:lnTo>
                    <a:pt x="3859845" y="2422215"/>
                  </a:lnTo>
                  <a:lnTo>
                    <a:pt x="3817995" y="2444938"/>
                  </a:lnTo>
                  <a:lnTo>
                    <a:pt x="3771754" y="2459300"/>
                  </a:lnTo>
                  <a:lnTo>
                    <a:pt x="372211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2335" y="5226812"/>
            <a:ext cx="3680460" cy="97795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DAHA SONRA AYNI EKRANDA SAĞ ALTTA BULUNAN YEŞİL BUTON SBS GİRİŞ YAP TIKLANACAK </a:t>
            </a: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ÇIKAN </a:t>
            </a: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UYARIYA EVET EMİNİM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ONAYI </a:t>
            </a: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VERİLEREK SİTEME GİRİŞ YAPILACAK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0748" y="7002780"/>
            <a:ext cx="3988435" cy="2844165"/>
            <a:chOff x="650748" y="7002780"/>
            <a:chExt cx="3988435" cy="2844165"/>
          </a:xfrm>
          <a:solidFill>
            <a:srgbClr val="00B050"/>
          </a:solidFill>
        </p:grpSpPr>
        <p:sp>
          <p:nvSpPr>
            <p:cNvPr id="12" name="object 12"/>
            <p:cNvSpPr/>
            <p:nvPr/>
          </p:nvSpPr>
          <p:spPr>
            <a:xfrm>
              <a:off x="2375915" y="7002780"/>
              <a:ext cx="538480" cy="317500"/>
            </a:xfrm>
            <a:custGeom>
              <a:avLst/>
              <a:gdLst/>
              <a:ahLst/>
              <a:cxnLst/>
              <a:rect l="l" t="t" r="r" b="b"/>
              <a:pathLst>
                <a:path w="538480" h="317500">
                  <a:moveTo>
                    <a:pt x="430402" y="0"/>
                  </a:moveTo>
                  <a:lnTo>
                    <a:pt x="107568" y="0"/>
                  </a:lnTo>
                  <a:lnTo>
                    <a:pt x="107568" y="158495"/>
                  </a:lnTo>
                  <a:lnTo>
                    <a:pt x="0" y="158495"/>
                  </a:lnTo>
                  <a:lnTo>
                    <a:pt x="268985" y="316991"/>
                  </a:lnTo>
                  <a:lnTo>
                    <a:pt x="537971" y="158495"/>
                  </a:lnTo>
                  <a:lnTo>
                    <a:pt x="430402" y="158495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1"/>
                  </a:lnTo>
                  <a:lnTo>
                    <a:pt x="3818102" y="2443434"/>
                  </a:lnTo>
                  <a:lnTo>
                    <a:pt x="3859932" y="2420731"/>
                  </a:lnTo>
                  <a:lnTo>
                    <a:pt x="3896375" y="2390663"/>
                  </a:lnTo>
                  <a:lnTo>
                    <a:pt x="3926443" y="2354220"/>
                  </a:lnTo>
                  <a:lnTo>
                    <a:pt x="3949146" y="2312390"/>
                  </a:lnTo>
                  <a:lnTo>
                    <a:pt x="3963493" y="2266163"/>
                  </a:lnTo>
                  <a:lnTo>
                    <a:pt x="3968496" y="2216531"/>
                  </a:lnTo>
                  <a:lnTo>
                    <a:pt x="3968496" y="246253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3"/>
                  </a:lnTo>
                  <a:lnTo>
                    <a:pt x="3968496" y="2216531"/>
                  </a:lnTo>
                  <a:lnTo>
                    <a:pt x="3963493" y="2266163"/>
                  </a:lnTo>
                  <a:lnTo>
                    <a:pt x="3949146" y="2312390"/>
                  </a:lnTo>
                  <a:lnTo>
                    <a:pt x="3926443" y="2354220"/>
                  </a:lnTo>
                  <a:lnTo>
                    <a:pt x="3896375" y="2390663"/>
                  </a:lnTo>
                  <a:lnTo>
                    <a:pt x="3859932" y="2420731"/>
                  </a:lnTo>
                  <a:lnTo>
                    <a:pt x="3818102" y="2443434"/>
                  </a:lnTo>
                  <a:lnTo>
                    <a:pt x="3771875" y="2457781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375916" y="9898380"/>
            <a:ext cx="538480" cy="372110"/>
          </a:xfrm>
          <a:custGeom>
            <a:avLst/>
            <a:gdLst/>
            <a:ahLst/>
            <a:cxnLst/>
            <a:rect l="l" t="t" r="r" b="b"/>
            <a:pathLst>
              <a:path w="538480" h="372109">
                <a:moveTo>
                  <a:pt x="430402" y="0"/>
                </a:moveTo>
                <a:lnTo>
                  <a:pt x="107568" y="0"/>
                </a:lnTo>
                <a:lnTo>
                  <a:pt x="107568" y="185927"/>
                </a:lnTo>
                <a:lnTo>
                  <a:pt x="0" y="185927"/>
                </a:lnTo>
                <a:lnTo>
                  <a:pt x="268985" y="371855"/>
                </a:lnTo>
                <a:lnTo>
                  <a:pt x="537971" y="185927"/>
                </a:lnTo>
                <a:lnTo>
                  <a:pt x="430402" y="185927"/>
                </a:lnTo>
                <a:lnTo>
                  <a:pt x="430402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50748" y="10323576"/>
            <a:ext cx="3988435" cy="2482850"/>
            <a:chOff x="650748" y="10323576"/>
            <a:chExt cx="3988435" cy="2482850"/>
          </a:xfrm>
          <a:solidFill>
            <a:srgbClr val="00B050"/>
          </a:solidFill>
        </p:grpSpPr>
        <p:sp>
          <p:nvSpPr>
            <p:cNvPr id="17" name="object 17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2"/>
                  </a:lnTo>
                  <a:lnTo>
                    <a:pt x="0" y="2216505"/>
                  </a:lnTo>
                  <a:lnTo>
                    <a:pt x="5003" y="2266139"/>
                  </a:lnTo>
                  <a:lnTo>
                    <a:pt x="19353" y="2312368"/>
                  </a:lnTo>
                  <a:lnTo>
                    <a:pt x="42060" y="2354202"/>
                  </a:lnTo>
                  <a:lnTo>
                    <a:pt x="72132" y="2390651"/>
                  </a:lnTo>
                  <a:lnTo>
                    <a:pt x="108581" y="2420723"/>
                  </a:lnTo>
                  <a:lnTo>
                    <a:pt x="150415" y="2443430"/>
                  </a:lnTo>
                  <a:lnTo>
                    <a:pt x="196644" y="2457780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0"/>
                  </a:lnTo>
                  <a:lnTo>
                    <a:pt x="3818102" y="2443430"/>
                  </a:lnTo>
                  <a:lnTo>
                    <a:pt x="3859932" y="2420723"/>
                  </a:lnTo>
                  <a:lnTo>
                    <a:pt x="3896375" y="2390651"/>
                  </a:lnTo>
                  <a:lnTo>
                    <a:pt x="3926443" y="2354202"/>
                  </a:lnTo>
                  <a:lnTo>
                    <a:pt x="3949146" y="2312368"/>
                  </a:lnTo>
                  <a:lnTo>
                    <a:pt x="3963493" y="2266139"/>
                  </a:lnTo>
                  <a:lnTo>
                    <a:pt x="3968496" y="2216505"/>
                  </a:lnTo>
                  <a:lnTo>
                    <a:pt x="3968496" y="246252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2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2"/>
                  </a:lnTo>
                  <a:lnTo>
                    <a:pt x="3968496" y="2216505"/>
                  </a:lnTo>
                  <a:lnTo>
                    <a:pt x="3963493" y="2266139"/>
                  </a:lnTo>
                  <a:lnTo>
                    <a:pt x="3949146" y="2312368"/>
                  </a:lnTo>
                  <a:lnTo>
                    <a:pt x="3926443" y="2354202"/>
                  </a:lnTo>
                  <a:lnTo>
                    <a:pt x="3896375" y="2390651"/>
                  </a:lnTo>
                  <a:lnTo>
                    <a:pt x="3859932" y="2420723"/>
                  </a:lnTo>
                  <a:lnTo>
                    <a:pt x="3818102" y="2443430"/>
                  </a:lnTo>
                  <a:lnTo>
                    <a:pt x="3771875" y="2457780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0"/>
                  </a:lnTo>
                  <a:lnTo>
                    <a:pt x="150415" y="2443430"/>
                  </a:lnTo>
                  <a:lnTo>
                    <a:pt x="108581" y="2420723"/>
                  </a:lnTo>
                  <a:lnTo>
                    <a:pt x="72132" y="2390651"/>
                  </a:lnTo>
                  <a:lnTo>
                    <a:pt x="42060" y="2354202"/>
                  </a:lnTo>
                  <a:lnTo>
                    <a:pt x="19353" y="2312368"/>
                  </a:lnTo>
                  <a:lnTo>
                    <a:pt x="5003" y="2266139"/>
                  </a:lnTo>
                  <a:lnTo>
                    <a:pt x="0" y="2216505"/>
                  </a:lnTo>
                  <a:lnTo>
                    <a:pt x="0" y="246252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0072" y="10145434"/>
            <a:ext cx="3573145" cy="2041585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8</a:t>
            </a:r>
          </a:p>
          <a:p>
            <a:pPr marL="12700" algn="ctr">
              <a:lnSpc>
                <a:spcPct val="100000"/>
              </a:lnSpc>
              <a:spcBef>
                <a:spcPts val="1220"/>
              </a:spcBef>
            </a:pPr>
            <a:r>
              <a:rPr lang="tr-TR" b="1" i="1" dirty="0" smtClean="0">
                <a:solidFill>
                  <a:schemeClr val="bg1"/>
                </a:solidFill>
                <a:latin typeface="Calibri"/>
                <a:cs typeface="Calibri"/>
              </a:rPr>
              <a:t>TC KİMLİK NO YAZAN YERE SPORCUNUN TC Sİ YAZILARAK </a:t>
            </a:r>
            <a:r>
              <a:rPr lang="tr-TR" b="1" i="1" dirty="0" smtClean="0">
                <a:solidFill>
                  <a:schemeClr val="bg1"/>
                </a:solidFill>
                <a:latin typeface="Calibri"/>
                <a:cs typeface="Calibri"/>
              </a:rPr>
              <a:t>EKRANIN SAĞINDAKİ </a:t>
            </a:r>
            <a:r>
              <a:rPr lang="tr-TR" b="1" i="1" dirty="0" smtClean="0">
                <a:solidFill>
                  <a:schemeClr val="bg1"/>
                </a:solidFill>
                <a:latin typeface="Calibri"/>
                <a:cs typeface="Calibri"/>
              </a:rPr>
              <a:t>YEŞİL BUTON TIKLANACAK</a:t>
            </a:r>
            <a:endParaRPr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4798822" y="4486540"/>
            <a:ext cx="4945380" cy="2334895"/>
            <a:chOff x="4885941" y="4559832"/>
            <a:chExt cx="4945380" cy="2334895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5941" y="4559832"/>
              <a:ext cx="4945385" cy="23347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808" y="4605528"/>
              <a:ext cx="4780788" cy="217931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921758" y="4586478"/>
              <a:ext cx="4819015" cy="2217420"/>
            </a:xfrm>
            <a:custGeom>
              <a:avLst/>
              <a:gdLst/>
              <a:ahLst/>
              <a:cxnLst/>
              <a:rect l="l" t="t" r="r" b="b"/>
              <a:pathLst>
                <a:path w="4819015" h="2217420">
                  <a:moveTo>
                    <a:pt x="0" y="2217419"/>
                  </a:moveTo>
                  <a:lnTo>
                    <a:pt x="4818888" y="2217419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221741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872744" y="4451731"/>
            <a:ext cx="287020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73963" y="7125634"/>
            <a:ext cx="3535679" cy="181857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lang="tr-TR" sz="4050" b="1" i="1" dirty="0">
                <a:solidFill>
                  <a:srgbClr val="FFC000"/>
                </a:solidFill>
                <a:latin typeface="Calibri"/>
                <a:cs typeface="Calibri"/>
              </a:rPr>
              <a:t>7</a:t>
            </a:r>
            <a:endParaRPr sz="4050" dirty="0">
              <a:latin typeface="Calibri"/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SOL TARAFTA BULUNAN SPORCU KISMI TIKLANACAK SONRA SPORCU İŞLEMLERİ DAHA SONRA SPORCU ARA KISMINA GİRİLECEK.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3" name="Dikdörtgen 42"/>
          <p:cNvSpPr/>
          <p:nvPr/>
        </p:nvSpPr>
        <p:spPr>
          <a:xfrm>
            <a:off x="187452" y="2324251"/>
            <a:ext cx="4953000" cy="11138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OKUL</a:t>
            </a:r>
            <a:r>
              <a:rPr lang="tr-TR" sz="1600" spc="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GÖREV</a:t>
            </a:r>
            <a:r>
              <a:rPr lang="tr-TR" sz="1600" spc="2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TANIMLAMA’</a:t>
            </a:r>
            <a:r>
              <a:rPr lang="tr-TR" sz="1600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0" dirty="0" smtClean="0">
                <a:solidFill>
                  <a:srgbClr val="FFFFFF"/>
                </a:solidFill>
                <a:cs typeface="Calibri"/>
              </a:rPr>
              <a:t>BÖLÜMÜNE </a:t>
            </a:r>
            <a:r>
              <a:rPr lang="tr-TR" sz="1600" spc="-5" dirty="0" smtClean="0">
                <a:solidFill>
                  <a:srgbClr val="FFFFFF"/>
                </a:solidFill>
                <a:cs typeface="Calibri"/>
              </a:rPr>
              <a:t> 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0" dirty="0" smtClean="0">
                <a:solidFill>
                  <a:srgbClr val="FFFFFF"/>
                </a:solidFill>
                <a:cs typeface="Calibri"/>
              </a:rPr>
              <a:t>TIKLADIKTAN</a:t>
            </a:r>
            <a:r>
              <a:rPr lang="tr-TR" sz="1600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600" spc="-15" dirty="0" smtClean="0">
                <a:solidFill>
                  <a:srgbClr val="FFFFFF"/>
                </a:solidFill>
                <a:cs typeface="Calibri"/>
              </a:rPr>
              <a:t>SONRA,</a:t>
            </a:r>
            <a:r>
              <a:rPr lang="tr-TR" sz="1600" spc="25" dirty="0" smtClean="0">
                <a:solidFill>
                  <a:srgbClr val="FFFFFF"/>
                </a:solidFill>
                <a:cs typeface="Calibri"/>
              </a:rPr>
              <a:t> İSTENİLEN BİLGİLİLER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25" dirty="0" smtClean="0">
                <a:solidFill>
                  <a:srgbClr val="FFFFFF"/>
                </a:solidFill>
                <a:cs typeface="Calibri"/>
              </a:rPr>
              <a:t>GİRİLEREK GÖREV OLUŞTUR BUTONUNA </a:t>
            </a:r>
          </a:p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25" dirty="0" smtClean="0">
                <a:solidFill>
                  <a:srgbClr val="FFFFFF"/>
                </a:solidFill>
                <a:cs typeface="Calibri"/>
              </a:rPr>
              <a:t>BASILACAK</a:t>
            </a:r>
            <a:endParaRPr lang="tr-TR" sz="1600" dirty="0">
              <a:cs typeface="Calibri"/>
            </a:endParaRPr>
          </a:p>
        </p:txBody>
      </p:sp>
      <p:grpSp>
        <p:nvGrpSpPr>
          <p:cNvPr id="44" name="object 26"/>
          <p:cNvGrpSpPr/>
          <p:nvPr/>
        </p:nvGrpSpPr>
        <p:grpSpPr>
          <a:xfrm>
            <a:off x="4646471" y="1638156"/>
            <a:ext cx="4945380" cy="2334895"/>
            <a:chOff x="4885941" y="4559832"/>
            <a:chExt cx="4945380" cy="2334895"/>
          </a:xfrm>
        </p:grpSpPr>
        <p:pic>
          <p:nvPicPr>
            <p:cNvPr id="45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5941" y="4559832"/>
              <a:ext cx="4945385" cy="2334732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0808" y="4605528"/>
              <a:ext cx="4780788" cy="2179319"/>
            </a:xfrm>
            <a:prstGeom prst="rect">
              <a:avLst/>
            </a:prstGeom>
          </p:spPr>
        </p:pic>
        <p:sp>
          <p:nvSpPr>
            <p:cNvPr id="47" name="object 29"/>
            <p:cNvSpPr/>
            <p:nvPr/>
          </p:nvSpPr>
          <p:spPr>
            <a:xfrm>
              <a:off x="4921758" y="4586478"/>
              <a:ext cx="4819015" cy="2217420"/>
            </a:xfrm>
            <a:custGeom>
              <a:avLst/>
              <a:gdLst/>
              <a:ahLst/>
              <a:cxnLst/>
              <a:rect l="l" t="t" r="r" b="b"/>
              <a:pathLst>
                <a:path w="4819015" h="2217420">
                  <a:moveTo>
                    <a:pt x="0" y="2217419"/>
                  </a:moveTo>
                  <a:lnTo>
                    <a:pt x="4818888" y="2217419"/>
                  </a:lnTo>
                  <a:lnTo>
                    <a:pt x="4818888" y="0"/>
                  </a:lnTo>
                  <a:lnTo>
                    <a:pt x="0" y="0"/>
                  </a:lnTo>
                  <a:lnTo>
                    <a:pt x="0" y="2217419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" name="Resim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7373874"/>
            <a:ext cx="4651048" cy="2357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22" y="10333482"/>
            <a:ext cx="4877308" cy="24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855" y="1568196"/>
            <a:ext cx="3784600" cy="2863850"/>
            <a:chOff x="752855" y="1568196"/>
            <a:chExt cx="378460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3517900" y="0"/>
                  </a:moveTo>
                  <a:lnTo>
                    <a:pt x="246430" y="0"/>
                  </a:lnTo>
                  <a:lnTo>
                    <a:pt x="196768" y="5007"/>
                  </a:lnTo>
                  <a:lnTo>
                    <a:pt x="150511" y="19369"/>
                  </a:lnTo>
                  <a:lnTo>
                    <a:pt x="108651" y="42092"/>
                  </a:lnTo>
                  <a:lnTo>
                    <a:pt x="72180" y="72183"/>
                  </a:lnTo>
                  <a:lnTo>
                    <a:pt x="42088" y="108650"/>
                  </a:lnTo>
                  <a:lnTo>
                    <a:pt x="19366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6" y="2313807"/>
                  </a:lnTo>
                  <a:lnTo>
                    <a:pt x="42088" y="2355657"/>
                  </a:lnTo>
                  <a:lnTo>
                    <a:pt x="72180" y="2392124"/>
                  </a:lnTo>
                  <a:lnTo>
                    <a:pt x="108651" y="2422215"/>
                  </a:lnTo>
                  <a:lnTo>
                    <a:pt x="150511" y="2444938"/>
                  </a:lnTo>
                  <a:lnTo>
                    <a:pt x="196768" y="2459300"/>
                  </a:lnTo>
                  <a:lnTo>
                    <a:pt x="246430" y="2464307"/>
                  </a:lnTo>
                  <a:lnTo>
                    <a:pt x="3517900" y="2464307"/>
                  </a:lnTo>
                  <a:lnTo>
                    <a:pt x="3567538" y="2459300"/>
                  </a:lnTo>
                  <a:lnTo>
                    <a:pt x="3613779" y="2444938"/>
                  </a:lnTo>
                  <a:lnTo>
                    <a:pt x="3655629" y="2422215"/>
                  </a:lnTo>
                  <a:lnTo>
                    <a:pt x="3692096" y="2392124"/>
                  </a:lnTo>
                  <a:lnTo>
                    <a:pt x="3722187" y="2355657"/>
                  </a:lnTo>
                  <a:lnTo>
                    <a:pt x="3744910" y="2313807"/>
                  </a:lnTo>
                  <a:lnTo>
                    <a:pt x="3759272" y="2267566"/>
                  </a:lnTo>
                  <a:lnTo>
                    <a:pt x="3764279" y="2217928"/>
                  </a:lnTo>
                  <a:lnTo>
                    <a:pt x="3764279" y="246379"/>
                  </a:lnTo>
                  <a:lnTo>
                    <a:pt x="3759272" y="196741"/>
                  </a:lnTo>
                  <a:lnTo>
                    <a:pt x="3744910" y="150500"/>
                  </a:lnTo>
                  <a:lnTo>
                    <a:pt x="3722187" y="108650"/>
                  </a:lnTo>
                  <a:lnTo>
                    <a:pt x="3692096" y="72183"/>
                  </a:lnTo>
                  <a:lnTo>
                    <a:pt x="3655629" y="42092"/>
                  </a:lnTo>
                  <a:lnTo>
                    <a:pt x="3613779" y="19369"/>
                  </a:lnTo>
                  <a:lnTo>
                    <a:pt x="3567538" y="5007"/>
                  </a:lnTo>
                  <a:lnTo>
                    <a:pt x="35179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762761" y="1578102"/>
              <a:ext cx="3764279" cy="2464435"/>
            </a:xfrm>
            <a:custGeom>
              <a:avLst/>
              <a:gdLst/>
              <a:ahLst/>
              <a:cxnLst/>
              <a:rect l="l" t="t" r="r" b="b"/>
              <a:pathLst>
                <a:path w="3764279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6" y="150500"/>
                  </a:lnTo>
                  <a:lnTo>
                    <a:pt x="42088" y="108650"/>
                  </a:lnTo>
                  <a:lnTo>
                    <a:pt x="72180" y="72183"/>
                  </a:lnTo>
                  <a:lnTo>
                    <a:pt x="108651" y="42092"/>
                  </a:lnTo>
                  <a:lnTo>
                    <a:pt x="150511" y="19369"/>
                  </a:lnTo>
                  <a:lnTo>
                    <a:pt x="196768" y="5007"/>
                  </a:lnTo>
                  <a:lnTo>
                    <a:pt x="246430" y="0"/>
                  </a:lnTo>
                  <a:lnTo>
                    <a:pt x="3517900" y="0"/>
                  </a:lnTo>
                  <a:lnTo>
                    <a:pt x="3567538" y="5007"/>
                  </a:lnTo>
                  <a:lnTo>
                    <a:pt x="3613779" y="19369"/>
                  </a:lnTo>
                  <a:lnTo>
                    <a:pt x="3655629" y="42092"/>
                  </a:lnTo>
                  <a:lnTo>
                    <a:pt x="3692096" y="72183"/>
                  </a:lnTo>
                  <a:lnTo>
                    <a:pt x="3722187" y="108650"/>
                  </a:lnTo>
                  <a:lnTo>
                    <a:pt x="3744910" y="150500"/>
                  </a:lnTo>
                  <a:lnTo>
                    <a:pt x="3759272" y="196741"/>
                  </a:lnTo>
                  <a:lnTo>
                    <a:pt x="3764279" y="246379"/>
                  </a:lnTo>
                  <a:lnTo>
                    <a:pt x="3764279" y="2217928"/>
                  </a:lnTo>
                  <a:lnTo>
                    <a:pt x="3759272" y="2267566"/>
                  </a:lnTo>
                  <a:lnTo>
                    <a:pt x="3744910" y="2313807"/>
                  </a:lnTo>
                  <a:lnTo>
                    <a:pt x="3722187" y="2355657"/>
                  </a:lnTo>
                  <a:lnTo>
                    <a:pt x="3692096" y="2392124"/>
                  </a:lnTo>
                  <a:lnTo>
                    <a:pt x="3655629" y="2422215"/>
                  </a:lnTo>
                  <a:lnTo>
                    <a:pt x="3613779" y="2444938"/>
                  </a:lnTo>
                  <a:lnTo>
                    <a:pt x="3567538" y="2459300"/>
                  </a:lnTo>
                  <a:lnTo>
                    <a:pt x="3517900" y="2464307"/>
                  </a:lnTo>
                  <a:lnTo>
                    <a:pt x="246430" y="2464307"/>
                  </a:lnTo>
                  <a:lnTo>
                    <a:pt x="196768" y="2459300"/>
                  </a:lnTo>
                  <a:lnTo>
                    <a:pt x="150511" y="2444938"/>
                  </a:lnTo>
                  <a:lnTo>
                    <a:pt x="108651" y="2422215"/>
                  </a:lnTo>
                  <a:lnTo>
                    <a:pt x="72180" y="2392124"/>
                  </a:lnTo>
                  <a:lnTo>
                    <a:pt x="42088" y="2355657"/>
                  </a:lnTo>
                  <a:lnTo>
                    <a:pt x="19366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75916" y="4096512"/>
              <a:ext cx="538480" cy="335280"/>
            </a:xfrm>
            <a:custGeom>
              <a:avLst/>
              <a:gdLst/>
              <a:ahLst/>
              <a:cxnLst/>
              <a:rect l="l" t="t" r="r" b="b"/>
              <a:pathLst>
                <a:path w="538480" h="335279">
                  <a:moveTo>
                    <a:pt x="430402" y="0"/>
                  </a:moveTo>
                  <a:lnTo>
                    <a:pt x="107568" y="0"/>
                  </a:lnTo>
                  <a:lnTo>
                    <a:pt x="107568" y="167640"/>
                  </a:lnTo>
                  <a:lnTo>
                    <a:pt x="0" y="167640"/>
                  </a:lnTo>
                  <a:lnTo>
                    <a:pt x="268985" y="335279"/>
                  </a:lnTo>
                  <a:lnTo>
                    <a:pt x="537971" y="167640"/>
                  </a:lnTo>
                  <a:lnTo>
                    <a:pt x="430402" y="167640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82192" y="1546987"/>
            <a:ext cx="3503295" cy="2316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r>
              <a:rPr lang="tr-TR" sz="4000" b="1" i="1" dirty="0" smtClean="0">
                <a:solidFill>
                  <a:srgbClr val="FFC000"/>
                </a:solidFill>
                <a:latin typeface="Calibri"/>
                <a:cs typeface="Calibri"/>
              </a:rPr>
              <a:t>9</a:t>
            </a:r>
          </a:p>
          <a:p>
            <a:pPr marL="101600" algn="ctr">
              <a:lnSpc>
                <a:spcPct val="100000"/>
              </a:lnSpc>
              <a:spcBef>
                <a:spcPts val="105"/>
              </a:spcBef>
            </a:pPr>
            <a:r>
              <a:rPr lang="tr-TR" dirty="0" smtClean="0">
                <a:solidFill>
                  <a:schemeClr val="bg1"/>
                </a:solidFill>
                <a:latin typeface="Calibri"/>
                <a:cs typeface="Calibri"/>
              </a:rPr>
              <a:t>SPORCU AŞAĞIYA GELECEK TC KİMLİK NONUN YANINDAKİ YUVARLAĞA TİK KOYULARAK SAĞ ALTTAKİ MAVİ BUTON SPORCUYA GİT TIKLANACAK</a:t>
            </a:r>
          </a:p>
          <a:p>
            <a:pPr marL="101600">
              <a:lnSpc>
                <a:spcPct val="100000"/>
              </a:lnSpc>
              <a:spcBef>
                <a:spcPts val="105"/>
              </a:spcBef>
            </a:pPr>
            <a:endParaRPr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50494" y="4477258"/>
            <a:ext cx="3989070" cy="2484755"/>
            <a:chOff x="650494" y="4477258"/>
            <a:chExt cx="3989070" cy="2484755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372211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722116" y="2464308"/>
                  </a:lnTo>
                  <a:lnTo>
                    <a:pt x="3771754" y="2459300"/>
                  </a:lnTo>
                  <a:lnTo>
                    <a:pt x="3817995" y="2444938"/>
                  </a:lnTo>
                  <a:lnTo>
                    <a:pt x="3859845" y="2422215"/>
                  </a:lnTo>
                  <a:lnTo>
                    <a:pt x="3896312" y="2392124"/>
                  </a:lnTo>
                  <a:lnTo>
                    <a:pt x="3926403" y="2355657"/>
                  </a:lnTo>
                  <a:lnTo>
                    <a:pt x="3949126" y="2313807"/>
                  </a:lnTo>
                  <a:lnTo>
                    <a:pt x="3963488" y="2267566"/>
                  </a:lnTo>
                  <a:lnTo>
                    <a:pt x="3968496" y="2217928"/>
                  </a:lnTo>
                  <a:lnTo>
                    <a:pt x="3968496" y="246380"/>
                  </a:lnTo>
                  <a:lnTo>
                    <a:pt x="3963488" y="196741"/>
                  </a:lnTo>
                  <a:lnTo>
                    <a:pt x="3949126" y="150500"/>
                  </a:lnTo>
                  <a:lnTo>
                    <a:pt x="3926403" y="108650"/>
                  </a:lnTo>
                  <a:lnTo>
                    <a:pt x="3896312" y="72183"/>
                  </a:lnTo>
                  <a:lnTo>
                    <a:pt x="3859845" y="42092"/>
                  </a:lnTo>
                  <a:lnTo>
                    <a:pt x="3817995" y="19369"/>
                  </a:lnTo>
                  <a:lnTo>
                    <a:pt x="3771754" y="5007"/>
                  </a:lnTo>
                  <a:lnTo>
                    <a:pt x="372211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0654" y="4487418"/>
              <a:ext cx="3968750" cy="2464435"/>
            </a:xfrm>
            <a:custGeom>
              <a:avLst/>
              <a:gdLst/>
              <a:ahLst/>
              <a:cxnLst/>
              <a:rect l="l" t="t" r="r" b="b"/>
              <a:pathLst>
                <a:path w="396875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722116" y="0"/>
                  </a:lnTo>
                  <a:lnTo>
                    <a:pt x="3771754" y="5007"/>
                  </a:lnTo>
                  <a:lnTo>
                    <a:pt x="3817995" y="19369"/>
                  </a:lnTo>
                  <a:lnTo>
                    <a:pt x="3859845" y="42092"/>
                  </a:lnTo>
                  <a:lnTo>
                    <a:pt x="3896312" y="72183"/>
                  </a:lnTo>
                  <a:lnTo>
                    <a:pt x="3926403" y="108650"/>
                  </a:lnTo>
                  <a:lnTo>
                    <a:pt x="3949126" y="150500"/>
                  </a:lnTo>
                  <a:lnTo>
                    <a:pt x="3963488" y="196741"/>
                  </a:lnTo>
                  <a:lnTo>
                    <a:pt x="3968496" y="246380"/>
                  </a:lnTo>
                  <a:lnTo>
                    <a:pt x="3968496" y="2217928"/>
                  </a:lnTo>
                  <a:lnTo>
                    <a:pt x="3963488" y="2267566"/>
                  </a:lnTo>
                  <a:lnTo>
                    <a:pt x="3949126" y="2313807"/>
                  </a:lnTo>
                  <a:lnTo>
                    <a:pt x="3926403" y="2355657"/>
                  </a:lnTo>
                  <a:lnTo>
                    <a:pt x="3896312" y="2392124"/>
                  </a:lnTo>
                  <a:lnTo>
                    <a:pt x="3859845" y="2422215"/>
                  </a:lnTo>
                  <a:lnTo>
                    <a:pt x="3817995" y="2444938"/>
                  </a:lnTo>
                  <a:lnTo>
                    <a:pt x="3771754" y="2459300"/>
                  </a:lnTo>
                  <a:lnTo>
                    <a:pt x="372211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2335" y="5226812"/>
            <a:ext cx="3680460" cy="1166024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indent="1270" algn="ctr">
              <a:lnSpc>
                <a:spcPct val="91500"/>
              </a:lnSpc>
              <a:spcBef>
                <a:spcPts val="259"/>
              </a:spcBef>
            </a:pP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SPORCU SİSTEME KAYITLI İSE BİLGİLERİ OTOMATİK </a:t>
            </a: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GELECEK </a:t>
            </a:r>
            <a:r>
              <a:rPr lang="tr-TR" sz="1600" spc="-15" dirty="0" smtClean="0">
                <a:solidFill>
                  <a:srgbClr val="FFFFFF"/>
                </a:solidFill>
                <a:latin typeface="Calibri"/>
                <a:cs typeface="Calibri"/>
              </a:rPr>
              <a:t>ÜST KISIMDA BULUNAN OKUL OYUNCU KART BUTONU TIKLANACAK  ( </a:t>
            </a:r>
            <a:r>
              <a:rPr lang="tr-TR" sz="16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KAYITLI SPORCULAR İÇİN YARDIM ALMAYA 14.SLAYTTAN DEVAM EDİN )</a:t>
            </a:r>
            <a:endParaRPr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4237" y="6879507"/>
            <a:ext cx="3988435" cy="2844165"/>
            <a:chOff x="650748" y="7002780"/>
            <a:chExt cx="3988435" cy="2844165"/>
          </a:xfrm>
          <a:solidFill>
            <a:srgbClr val="00B050"/>
          </a:solidFill>
        </p:grpSpPr>
        <p:sp>
          <p:nvSpPr>
            <p:cNvPr id="12" name="object 12"/>
            <p:cNvSpPr/>
            <p:nvPr/>
          </p:nvSpPr>
          <p:spPr>
            <a:xfrm>
              <a:off x="2375915" y="7002780"/>
              <a:ext cx="538480" cy="317500"/>
            </a:xfrm>
            <a:custGeom>
              <a:avLst/>
              <a:gdLst/>
              <a:ahLst/>
              <a:cxnLst/>
              <a:rect l="l" t="t" r="r" b="b"/>
              <a:pathLst>
                <a:path w="538480" h="317500">
                  <a:moveTo>
                    <a:pt x="430402" y="0"/>
                  </a:moveTo>
                  <a:lnTo>
                    <a:pt x="107568" y="0"/>
                  </a:lnTo>
                  <a:lnTo>
                    <a:pt x="107568" y="158495"/>
                  </a:lnTo>
                  <a:lnTo>
                    <a:pt x="0" y="158495"/>
                  </a:lnTo>
                  <a:lnTo>
                    <a:pt x="268985" y="316991"/>
                  </a:lnTo>
                  <a:lnTo>
                    <a:pt x="537971" y="158495"/>
                  </a:lnTo>
                  <a:lnTo>
                    <a:pt x="430402" y="158495"/>
                  </a:lnTo>
                  <a:lnTo>
                    <a:pt x="43040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1"/>
                  </a:lnTo>
                  <a:lnTo>
                    <a:pt x="3818102" y="2443434"/>
                  </a:lnTo>
                  <a:lnTo>
                    <a:pt x="3859932" y="2420731"/>
                  </a:lnTo>
                  <a:lnTo>
                    <a:pt x="3896375" y="2390663"/>
                  </a:lnTo>
                  <a:lnTo>
                    <a:pt x="3926443" y="2354220"/>
                  </a:lnTo>
                  <a:lnTo>
                    <a:pt x="3949146" y="2312390"/>
                  </a:lnTo>
                  <a:lnTo>
                    <a:pt x="3963493" y="2266163"/>
                  </a:lnTo>
                  <a:lnTo>
                    <a:pt x="3968496" y="2216531"/>
                  </a:lnTo>
                  <a:lnTo>
                    <a:pt x="3968496" y="246253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0654" y="73738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3"/>
                  </a:lnTo>
                  <a:lnTo>
                    <a:pt x="3968496" y="2216531"/>
                  </a:lnTo>
                  <a:lnTo>
                    <a:pt x="3963493" y="2266163"/>
                  </a:lnTo>
                  <a:lnTo>
                    <a:pt x="3949146" y="2312390"/>
                  </a:lnTo>
                  <a:lnTo>
                    <a:pt x="3926443" y="2354220"/>
                  </a:lnTo>
                  <a:lnTo>
                    <a:pt x="3896375" y="2390663"/>
                  </a:lnTo>
                  <a:lnTo>
                    <a:pt x="3859932" y="2420731"/>
                  </a:lnTo>
                  <a:lnTo>
                    <a:pt x="3818102" y="2443434"/>
                  </a:lnTo>
                  <a:lnTo>
                    <a:pt x="3771875" y="2457781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2375916" y="9898380"/>
            <a:ext cx="538480" cy="372110"/>
          </a:xfrm>
          <a:custGeom>
            <a:avLst/>
            <a:gdLst/>
            <a:ahLst/>
            <a:cxnLst/>
            <a:rect l="l" t="t" r="r" b="b"/>
            <a:pathLst>
              <a:path w="538480" h="372109">
                <a:moveTo>
                  <a:pt x="430402" y="0"/>
                </a:moveTo>
                <a:lnTo>
                  <a:pt x="107568" y="0"/>
                </a:lnTo>
                <a:lnTo>
                  <a:pt x="107568" y="185927"/>
                </a:lnTo>
                <a:lnTo>
                  <a:pt x="0" y="185927"/>
                </a:lnTo>
                <a:lnTo>
                  <a:pt x="268985" y="371855"/>
                </a:lnTo>
                <a:lnTo>
                  <a:pt x="537971" y="185927"/>
                </a:lnTo>
                <a:lnTo>
                  <a:pt x="430402" y="185927"/>
                </a:lnTo>
                <a:lnTo>
                  <a:pt x="430402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49464" y="10333482"/>
            <a:ext cx="3979940" cy="2526157"/>
            <a:chOff x="649464" y="10333482"/>
            <a:chExt cx="3979940" cy="2526157"/>
          </a:xfrm>
          <a:solidFill>
            <a:srgbClr val="00B050"/>
          </a:solidFill>
        </p:grpSpPr>
        <p:sp>
          <p:nvSpPr>
            <p:cNvPr id="17" name="object 17"/>
            <p:cNvSpPr/>
            <p:nvPr/>
          </p:nvSpPr>
          <p:spPr>
            <a:xfrm>
              <a:off x="660654" y="10333482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372224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2"/>
                  </a:lnTo>
                  <a:lnTo>
                    <a:pt x="0" y="2216505"/>
                  </a:lnTo>
                  <a:lnTo>
                    <a:pt x="5003" y="2266139"/>
                  </a:lnTo>
                  <a:lnTo>
                    <a:pt x="19353" y="2312368"/>
                  </a:lnTo>
                  <a:lnTo>
                    <a:pt x="42060" y="2354202"/>
                  </a:lnTo>
                  <a:lnTo>
                    <a:pt x="72132" y="2390651"/>
                  </a:lnTo>
                  <a:lnTo>
                    <a:pt x="108581" y="2420723"/>
                  </a:lnTo>
                  <a:lnTo>
                    <a:pt x="150415" y="2443430"/>
                  </a:lnTo>
                  <a:lnTo>
                    <a:pt x="196644" y="2457780"/>
                  </a:lnTo>
                  <a:lnTo>
                    <a:pt x="246278" y="2462784"/>
                  </a:lnTo>
                  <a:lnTo>
                    <a:pt x="3722243" y="2462784"/>
                  </a:lnTo>
                  <a:lnTo>
                    <a:pt x="3771875" y="2457780"/>
                  </a:lnTo>
                  <a:lnTo>
                    <a:pt x="3818102" y="2443430"/>
                  </a:lnTo>
                  <a:lnTo>
                    <a:pt x="3859932" y="2420723"/>
                  </a:lnTo>
                  <a:lnTo>
                    <a:pt x="3896375" y="2390651"/>
                  </a:lnTo>
                  <a:lnTo>
                    <a:pt x="3926443" y="2354202"/>
                  </a:lnTo>
                  <a:lnTo>
                    <a:pt x="3949146" y="2312368"/>
                  </a:lnTo>
                  <a:lnTo>
                    <a:pt x="3963493" y="2266139"/>
                  </a:lnTo>
                  <a:lnTo>
                    <a:pt x="3968496" y="2216505"/>
                  </a:lnTo>
                  <a:lnTo>
                    <a:pt x="3968496" y="246252"/>
                  </a:lnTo>
                  <a:lnTo>
                    <a:pt x="3963493" y="196620"/>
                  </a:lnTo>
                  <a:lnTo>
                    <a:pt x="3949146" y="150393"/>
                  </a:lnTo>
                  <a:lnTo>
                    <a:pt x="3926443" y="108563"/>
                  </a:lnTo>
                  <a:lnTo>
                    <a:pt x="3896375" y="72120"/>
                  </a:lnTo>
                  <a:lnTo>
                    <a:pt x="3859932" y="42052"/>
                  </a:lnTo>
                  <a:lnTo>
                    <a:pt x="3818102" y="19349"/>
                  </a:lnTo>
                  <a:lnTo>
                    <a:pt x="3771875" y="5002"/>
                  </a:lnTo>
                  <a:lnTo>
                    <a:pt x="372224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9464" y="10396474"/>
              <a:ext cx="3968750" cy="2463165"/>
            </a:xfrm>
            <a:custGeom>
              <a:avLst/>
              <a:gdLst/>
              <a:ahLst/>
              <a:cxnLst/>
              <a:rect l="l" t="t" r="r" b="b"/>
              <a:pathLst>
                <a:path w="3968750" h="2463165">
                  <a:moveTo>
                    <a:pt x="0" y="246252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722243" y="0"/>
                  </a:lnTo>
                  <a:lnTo>
                    <a:pt x="3771875" y="5002"/>
                  </a:lnTo>
                  <a:lnTo>
                    <a:pt x="3818102" y="19349"/>
                  </a:lnTo>
                  <a:lnTo>
                    <a:pt x="3859932" y="42052"/>
                  </a:lnTo>
                  <a:lnTo>
                    <a:pt x="3896375" y="72120"/>
                  </a:lnTo>
                  <a:lnTo>
                    <a:pt x="3926443" y="108563"/>
                  </a:lnTo>
                  <a:lnTo>
                    <a:pt x="3949146" y="150393"/>
                  </a:lnTo>
                  <a:lnTo>
                    <a:pt x="3963493" y="196620"/>
                  </a:lnTo>
                  <a:lnTo>
                    <a:pt x="3968496" y="246252"/>
                  </a:lnTo>
                  <a:lnTo>
                    <a:pt x="3968496" y="2216505"/>
                  </a:lnTo>
                  <a:lnTo>
                    <a:pt x="3963493" y="2266139"/>
                  </a:lnTo>
                  <a:lnTo>
                    <a:pt x="3949146" y="2312368"/>
                  </a:lnTo>
                  <a:lnTo>
                    <a:pt x="3926443" y="2354202"/>
                  </a:lnTo>
                  <a:lnTo>
                    <a:pt x="3896375" y="2390651"/>
                  </a:lnTo>
                  <a:lnTo>
                    <a:pt x="3859932" y="2420723"/>
                  </a:lnTo>
                  <a:lnTo>
                    <a:pt x="3818102" y="2443430"/>
                  </a:lnTo>
                  <a:lnTo>
                    <a:pt x="3771875" y="2457780"/>
                  </a:lnTo>
                  <a:lnTo>
                    <a:pt x="3722243" y="2462784"/>
                  </a:lnTo>
                  <a:lnTo>
                    <a:pt x="246278" y="2462784"/>
                  </a:lnTo>
                  <a:lnTo>
                    <a:pt x="196644" y="2457780"/>
                  </a:lnTo>
                  <a:lnTo>
                    <a:pt x="150415" y="2443430"/>
                  </a:lnTo>
                  <a:lnTo>
                    <a:pt x="108581" y="2420723"/>
                  </a:lnTo>
                  <a:lnTo>
                    <a:pt x="72132" y="2390651"/>
                  </a:lnTo>
                  <a:lnTo>
                    <a:pt x="42060" y="2354202"/>
                  </a:lnTo>
                  <a:lnTo>
                    <a:pt x="19353" y="2312368"/>
                  </a:lnTo>
                  <a:lnTo>
                    <a:pt x="5003" y="2266139"/>
                  </a:lnTo>
                  <a:lnTo>
                    <a:pt x="0" y="2216505"/>
                  </a:lnTo>
                  <a:lnTo>
                    <a:pt x="0" y="246252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0072" y="10145434"/>
            <a:ext cx="3573145" cy="779701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12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872744" y="4451731"/>
            <a:ext cx="656208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10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8858" y="7277165"/>
            <a:ext cx="3535679" cy="2575257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11</a:t>
            </a:r>
          </a:p>
          <a:p>
            <a:pPr marL="17145" algn="ctr">
              <a:lnSpc>
                <a:spcPct val="100000"/>
              </a:lnSpc>
              <a:spcBef>
                <a:spcPts val="1555"/>
              </a:spcBef>
            </a:pPr>
            <a:r>
              <a:rPr lang="tr-TR" sz="1600" b="1" i="1" dirty="0" smtClean="0">
                <a:solidFill>
                  <a:schemeClr val="bg1"/>
                </a:solidFill>
                <a:latin typeface="Calibri"/>
                <a:cs typeface="Calibri"/>
              </a:rPr>
              <a:t>EĞER SPORCU KAYITLI DEĞİL İSE SPORCU ARA KISMINA TC KİMLİK NO YAZILIP  SAĞ TARAFTAKİ YEŞİL ARAMA BUTONUNA BASTIĞIMIZDA SPORCU SİSTEME KAYITLI OLMADIĞI İÇİN BİLGİLERİ GELMEYECEK</a:t>
            </a:r>
            <a:endParaRPr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endParaRPr lang="tr-TR" sz="1600" spc="-15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3" name="Resim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941" y="1605476"/>
            <a:ext cx="4756913" cy="2312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4487419"/>
            <a:ext cx="4702046" cy="23385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7250601"/>
            <a:ext cx="4702045" cy="24631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08" y="10493375"/>
            <a:ext cx="4702045" cy="220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" name="Dikdörtgen 22"/>
          <p:cNvSpPr/>
          <p:nvPr/>
        </p:nvSpPr>
        <p:spPr>
          <a:xfrm>
            <a:off x="157339" y="11203390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pc="-15" dirty="0" smtClean="0">
                <a:solidFill>
                  <a:srgbClr val="FFFFFF"/>
                </a:solidFill>
                <a:cs typeface="Calibri"/>
              </a:rPr>
              <a:t>SAĞ ALTA BULUNAN MAVİ </a:t>
            </a:r>
            <a:r>
              <a:rPr lang="tr-TR" spc="-15" dirty="0" smtClean="0">
                <a:solidFill>
                  <a:srgbClr val="FFFFFF"/>
                </a:solidFill>
                <a:cs typeface="Calibri"/>
              </a:rPr>
              <a:t>BUTONA  </a:t>
            </a:r>
          </a:p>
          <a:p>
            <a:pPr algn="ctr"/>
            <a:r>
              <a:rPr lang="tr-TR" spc="-15" dirty="0" smtClean="0">
                <a:solidFill>
                  <a:srgbClr val="FFFFFF"/>
                </a:solidFill>
                <a:cs typeface="Calibri"/>
              </a:rPr>
              <a:t>( </a:t>
            </a:r>
            <a:r>
              <a:rPr lang="tr-TR" spc="-15" dirty="0" smtClean="0">
                <a:solidFill>
                  <a:srgbClr val="FFFFFF"/>
                </a:solidFill>
                <a:cs typeface="Calibri"/>
              </a:rPr>
              <a:t>BULUNAMAYANI EKLEMEK İÇİN </a:t>
            </a:r>
            <a:r>
              <a:rPr lang="tr-TR" spc="-15" dirty="0" smtClean="0">
                <a:solidFill>
                  <a:srgbClr val="FFFFFF"/>
                </a:solidFill>
                <a:cs typeface="Calibri"/>
              </a:rPr>
              <a:t>TIKLAYINA BASILACAK 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38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466" y="1567942"/>
            <a:ext cx="4110990" cy="2863850"/>
            <a:chOff x="426466" y="1567942"/>
            <a:chExt cx="4110990" cy="2863850"/>
          </a:xfrm>
          <a:solidFill>
            <a:srgbClr val="00B050"/>
          </a:solidFill>
        </p:grpSpPr>
        <p:sp>
          <p:nvSpPr>
            <p:cNvPr id="3" name="object 3"/>
            <p:cNvSpPr/>
            <p:nvPr/>
          </p:nvSpPr>
          <p:spPr>
            <a:xfrm>
              <a:off x="436626" y="1578102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5">
                  <a:moveTo>
                    <a:pt x="384403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79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7"/>
                  </a:lnTo>
                  <a:lnTo>
                    <a:pt x="3844036" y="2464307"/>
                  </a:lnTo>
                  <a:lnTo>
                    <a:pt x="3893674" y="2459300"/>
                  </a:lnTo>
                  <a:lnTo>
                    <a:pt x="3939915" y="2444938"/>
                  </a:lnTo>
                  <a:lnTo>
                    <a:pt x="3981765" y="2422215"/>
                  </a:lnTo>
                  <a:lnTo>
                    <a:pt x="4018232" y="2392124"/>
                  </a:lnTo>
                  <a:lnTo>
                    <a:pt x="4048323" y="2355657"/>
                  </a:lnTo>
                  <a:lnTo>
                    <a:pt x="4071046" y="2313807"/>
                  </a:lnTo>
                  <a:lnTo>
                    <a:pt x="4085408" y="2267566"/>
                  </a:lnTo>
                  <a:lnTo>
                    <a:pt x="4090416" y="2217928"/>
                  </a:lnTo>
                  <a:lnTo>
                    <a:pt x="4090416" y="246379"/>
                  </a:lnTo>
                  <a:lnTo>
                    <a:pt x="4085408" y="196741"/>
                  </a:lnTo>
                  <a:lnTo>
                    <a:pt x="4071046" y="150500"/>
                  </a:lnTo>
                  <a:lnTo>
                    <a:pt x="4048323" y="108650"/>
                  </a:lnTo>
                  <a:lnTo>
                    <a:pt x="4018232" y="72183"/>
                  </a:lnTo>
                  <a:lnTo>
                    <a:pt x="3981765" y="42092"/>
                  </a:lnTo>
                  <a:lnTo>
                    <a:pt x="3939915" y="19369"/>
                  </a:lnTo>
                  <a:lnTo>
                    <a:pt x="3893674" y="5007"/>
                  </a:lnTo>
                  <a:lnTo>
                    <a:pt x="38440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36626" y="1578102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5">
                  <a:moveTo>
                    <a:pt x="0" y="246379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844036" y="0"/>
                  </a:lnTo>
                  <a:lnTo>
                    <a:pt x="3893674" y="5007"/>
                  </a:lnTo>
                  <a:lnTo>
                    <a:pt x="3939915" y="19369"/>
                  </a:lnTo>
                  <a:lnTo>
                    <a:pt x="3981765" y="42092"/>
                  </a:lnTo>
                  <a:lnTo>
                    <a:pt x="4018232" y="72183"/>
                  </a:lnTo>
                  <a:lnTo>
                    <a:pt x="4048323" y="108650"/>
                  </a:lnTo>
                  <a:lnTo>
                    <a:pt x="4071046" y="150500"/>
                  </a:lnTo>
                  <a:lnTo>
                    <a:pt x="4085408" y="196741"/>
                  </a:lnTo>
                  <a:lnTo>
                    <a:pt x="4090416" y="246379"/>
                  </a:lnTo>
                  <a:lnTo>
                    <a:pt x="4090416" y="2217928"/>
                  </a:lnTo>
                  <a:lnTo>
                    <a:pt x="4085408" y="2267566"/>
                  </a:lnTo>
                  <a:lnTo>
                    <a:pt x="4071046" y="2313807"/>
                  </a:lnTo>
                  <a:lnTo>
                    <a:pt x="4048323" y="2355657"/>
                  </a:lnTo>
                  <a:lnTo>
                    <a:pt x="4018232" y="2392124"/>
                  </a:lnTo>
                  <a:lnTo>
                    <a:pt x="3981765" y="2422215"/>
                  </a:lnTo>
                  <a:lnTo>
                    <a:pt x="3939915" y="2444938"/>
                  </a:lnTo>
                  <a:lnTo>
                    <a:pt x="3893674" y="2459300"/>
                  </a:lnTo>
                  <a:lnTo>
                    <a:pt x="3844036" y="2464307"/>
                  </a:lnTo>
                  <a:lnTo>
                    <a:pt x="246430" y="2464307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79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11323" y="4096512"/>
              <a:ext cx="539750" cy="335280"/>
            </a:xfrm>
            <a:custGeom>
              <a:avLst/>
              <a:gdLst/>
              <a:ahLst/>
              <a:cxnLst/>
              <a:rect l="l" t="t" r="r" b="b"/>
              <a:pathLst>
                <a:path w="539750" h="335279">
                  <a:moveTo>
                    <a:pt x="431545" y="0"/>
                  </a:moveTo>
                  <a:lnTo>
                    <a:pt x="107950" y="0"/>
                  </a:lnTo>
                  <a:lnTo>
                    <a:pt x="107950" y="167640"/>
                  </a:lnTo>
                  <a:lnTo>
                    <a:pt x="0" y="167640"/>
                  </a:lnTo>
                  <a:lnTo>
                    <a:pt x="269748" y="335279"/>
                  </a:lnTo>
                  <a:lnTo>
                    <a:pt x="539495" y="167640"/>
                  </a:lnTo>
                  <a:lnTo>
                    <a:pt x="431545" y="167640"/>
                  </a:lnTo>
                  <a:lnTo>
                    <a:pt x="43154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26719" y="4477512"/>
            <a:ext cx="4110354" cy="5369560"/>
            <a:chOff x="426719" y="4477512"/>
            <a:chExt cx="4110354" cy="5369560"/>
          </a:xfrm>
          <a:solidFill>
            <a:srgbClr val="00B050"/>
          </a:solidFill>
        </p:grpSpPr>
        <p:sp>
          <p:nvSpPr>
            <p:cNvPr id="8" name="object 8"/>
            <p:cNvSpPr/>
            <p:nvPr/>
          </p:nvSpPr>
          <p:spPr>
            <a:xfrm>
              <a:off x="436625" y="4487418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4">
                  <a:moveTo>
                    <a:pt x="3844036" y="0"/>
                  </a:moveTo>
                  <a:lnTo>
                    <a:pt x="246430" y="0"/>
                  </a:lnTo>
                  <a:lnTo>
                    <a:pt x="196764" y="5007"/>
                  </a:lnTo>
                  <a:lnTo>
                    <a:pt x="150506" y="19369"/>
                  </a:lnTo>
                  <a:lnTo>
                    <a:pt x="108646" y="42092"/>
                  </a:lnTo>
                  <a:lnTo>
                    <a:pt x="72175" y="72183"/>
                  </a:lnTo>
                  <a:lnTo>
                    <a:pt x="42084" y="108650"/>
                  </a:lnTo>
                  <a:lnTo>
                    <a:pt x="19364" y="150500"/>
                  </a:lnTo>
                  <a:lnTo>
                    <a:pt x="5006" y="196741"/>
                  </a:lnTo>
                  <a:lnTo>
                    <a:pt x="0" y="246380"/>
                  </a:lnTo>
                  <a:lnTo>
                    <a:pt x="0" y="2217928"/>
                  </a:lnTo>
                  <a:lnTo>
                    <a:pt x="5006" y="2267566"/>
                  </a:lnTo>
                  <a:lnTo>
                    <a:pt x="19364" y="2313807"/>
                  </a:lnTo>
                  <a:lnTo>
                    <a:pt x="42084" y="2355657"/>
                  </a:lnTo>
                  <a:lnTo>
                    <a:pt x="72175" y="2392124"/>
                  </a:lnTo>
                  <a:lnTo>
                    <a:pt x="108646" y="2422215"/>
                  </a:lnTo>
                  <a:lnTo>
                    <a:pt x="150506" y="2444938"/>
                  </a:lnTo>
                  <a:lnTo>
                    <a:pt x="196764" y="2459300"/>
                  </a:lnTo>
                  <a:lnTo>
                    <a:pt x="246430" y="2464308"/>
                  </a:lnTo>
                  <a:lnTo>
                    <a:pt x="3844036" y="2464308"/>
                  </a:lnTo>
                  <a:lnTo>
                    <a:pt x="3893674" y="2459300"/>
                  </a:lnTo>
                  <a:lnTo>
                    <a:pt x="3939915" y="2444938"/>
                  </a:lnTo>
                  <a:lnTo>
                    <a:pt x="3981765" y="2422215"/>
                  </a:lnTo>
                  <a:lnTo>
                    <a:pt x="4018232" y="2392124"/>
                  </a:lnTo>
                  <a:lnTo>
                    <a:pt x="4048323" y="2355657"/>
                  </a:lnTo>
                  <a:lnTo>
                    <a:pt x="4071046" y="2313807"/>
                  </a:lnTo>
                  <a:lnTo>
                    <a:pt x="4085408" y="2267566"/>
                  </a:lnTo>
                  <a:lnTo>
                    <a:pt x="4090416" y="2217928"/>
                  </a:lnTo>
                  <a:lnTo>
                    <a:pt x="4090416" y="246380"/>
                  </a:lnTo>
                  <a:lnTo>
                    <a:pt x="4085408" y="196741"/>
                  </a:lnTo>
                  <a:lnTo>
                    <a:pt x="4071046" y="150500"/>
                  </a:lnTo>
                  <a:lnTo>
                    <a:pt x="4048323" y="108650"/>
                  </a:lnTo>
                  <a:lnTo>
                    <a:pt x="4018232" y="72183"/>
                  </a:lnTo>
                  <a:lnTo>
                    <a:pt x="3981765" y="42092"/>
                  </a:lnTo>
                  <a:lnTo>
                    <a:pt x="3939915" y="19369"/>
                  </a:lnTo>
                  <a:lnTo>
                    <a:pt x="3893674" y="5007"/>
                  </a:lnTo>
                  <a:lnTo>
                    <a:pt x="3844036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6625" y="4487418"/>
              <a:ext cx="4090670" cy="2464435"/>
            </a:xfrm>
            <a:custGeom>
              <a:avLst/>
              <a:gdLst/>
              <a:ahLst/>
              <a:cxnLst/>
              <a:rect l="l" t="t" r="r" b="b"/>
              <a:pathLst>
                <a:path w="4090670" h="2464434">
                  <a:moveTo>
                    <a:pt x="0" y="246380"/>
                  </a:moveTo>
                  <a:lnTo>
                    <a:pt x="5006" y="196741"/>
                  </a:lnTo>
                  <a:lnTo>
                    <a:pt x="19364" y="150500"/>
                  </a:lnTo>
                  <a:lnTo>
                    <a:pt x="42084" y="108650"/>
                  </a:lnTo>
                  <a:lnTo>
                    <a:pt x="72175" y="72183"/>
                  </a:lnTo>
                  <a:lnTo>
                    <a:pt x="108646" y="42092"/>
                  </a:lnTo>
                  <a:lnTo>
                    <a:pt x="150506" y="19369"/>
                  </a:lnTo>
                  <a:lnTo>
                    <a:pt x="196764" y="5007"/>
                  </a:lnTo>
                  <a:lnTo>
                    <a:pt x="246430" y="0"/>
                  </a:lnTo>
                  <a:lnTo>
                    <a:pt x="3844036" y="0"/>
                  </a:lnTo>
                  <a:lnTo>
                    <a:pt x="3893674" y="5007"/>
                  </a:lnTo>
                  <a:lnTo>
                    <a:pt x="3939915" y="19369"/>
                  </a:lnTo>
                  <a:lnTo>
                    <a:pt x="3981765" y="42092"/>
                  </a:lnTo>
                  <a:lnTo>
                    <a:pt x="4018232" y="72183"/>
                  </a:lnTo>
                  <a:lnTo>
                    <a:pt x="4048323" y="108650"/>
                  </a:lnTo>
                  <a:lnTo>
                    <a:pt x="4071046" y="150500"/>
                  </a:lnTo>
                  <a:lnTo>
                    <a:pt x="4085408" y="196741"/>
                  </a:lnTo>
                  <a:lnTo>
                    <a:pt x="4090416" y="246380"/>
                  </a:lnTo>
                  <a:lnTo>
                    <a:pt x="4090416" y="2217928"/>
                  </a:lnTo>
                  <a:lnTo>
                    <a:pt x="4085408" y="2267566"/>
                  </a:lnTo>
                  <a:lnTo>
                    <a:pt x="4071046" y="2313807"/>
                  </a:lnTo>
                  <a:lnTo>
                    <a:pt x="4048323" y="2355657"/>
                  </a:lnTo>
                  <a:lnTo>
                    <a:pt x="4018232" y="2392124"/>
                  </a:lnTo>
                  <a:lnTo>
                    <a:pt x="3981765" y="2422215"/>
                  </a:lnTo>
                  <a:lnTo>
                    <a:pt x="3939915" y="2444938"/>
                  </a:lnTo>
                  <a:lnTo>
                    <a:pt x="3893674" y="2459300"/>
                  </a:lnTo>
                  <a:lnTo>
                    <a:pt x="3844036" y="2464308"/>
                  </a:lnTo>
                  <a:lnTo>
                    <a:pt x="246430" y="2464308"/>
                  </a:lnTo>
                  <a:lnTo>
                    <a:pt x="196764" y="2459300"/>
                  </a:lnTo>
                  <a:lnTo>
                    <a:pt x="150506" y="2444938"/>
                  </a:lnTo>
                  <a:lnTo>
                    <a:pt x="108646" y="2422215"/>
                  </a:lnTo>
                  <a:lnTo>
                    <a:pt x="72175" y="2392124"/>
                  </a:lnTo>
                  <a:lnTo>
                    <a:pt x="42084" y="2355657"/>
                  </a:lnTo>
                  <a:lnTo>
                    <a:pt x="19364" y="2313807"/>
                  </a:lnTo>
                  <a:lnTo>
                    <a:pt x="5006" y="2267566"/>
                  </a:lnTo>
                  <a:lnTo>
                    <a:pt x="0" y="2217928"/>
                  </a:lnTo>
                  <a:lnTo>
                    <a:pt x="0" y="246380"/>
                  </a:lnTo>
                  <a:close/>
                </a:path>
              </a:pathLst>
            </a:custGeom>
            <a:grpFill/>
            <a:ln w="19812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11324" y="7002780"/>
              <a:ext cx="539750" cy="317500"/>
            </a:xfrm>
            <a:custGeom>
              <a:avLst/>
              <a:gdLst/>
              <a:ahLst/>
              <a:cxnLst/>
              <a:rect l="l" t="t" r="r" b="b"/>
              <a:pathLst>
                <a:path w="539750" h="317500">
                  <a:moveTo>
                    <a:pt x="431545" y="0"/>
                  </a:moveTo>
                  <a:lnTo>
                    <a:pt x="107950" y="0"/>
                  </a:lnTo>
                  <a:lnTo>
                    <a:pt x="107950" y="158495"/>
                  </a:lnTo>
                  <a:lnTo>
                    <a:pt x="0" y="158495"/>
                  </a:lnTo>
                  <a:lnTo>
                    <a:pt x="269748" y="316991"/>
                  </a:lnTo>
                  <a:lnTo>
                    <a:pt x="539495" y="158495"/>
                  </a:lnTo>
                  <a:lnTo>
                    <a:pt x="431545" y="158495"/>
                  </a:lnTo>
                  <a:lnTo>
                    <a:pt x="43154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625" y="7373874"/>
              <a:ext cx="4090670" cy="2463165"/>
            </a:xfrm>
            <a:custGeom>
              <a:avLst/>
              <a:gdLst/>
              <a:ahLst/>
              <a:cxnLst/>
              <a:rect l="l" t="t" r="r" b="b"/>
              <a:pathLst>
                <a:path w="4090670" h="2463165">
                  <a:moveTo>
                    <a:pt x="3844163" y="0"/>
                  </a:moveTo>
                  <a:lnTo>
                    <a:pt x="246278" y="0"/>
                  </a:lnTo>
                  <a:lnTo>
                    <a:pt x="196644" y="5002"/>
                  </a:lnTo>
                  <a:lnTo>
                    <a:pt x="150415" y="19349"/>
                  </a:lnTo>
                  <a:lnTo>
                    <a:pt x="108581" y="42052"/>
                  </a:lnTo>
                  <a:lnTo>
                    <a:pt x="72132" y="72120"/>
                  </a:lnTo>
                  <a:lnTo>
                    <a:pt x="42060" y="108563"/>
                  </a:lnTo>
                  <a:lnTo>
                    <a:pt x="19353" y="150393"/>
                  </a:lnTo>
                  <a:lnTo>
                    <a:pt x="5003" y="196620"/>
                  </a:lnTo>
                  <a:lnTo>
                    <a:pt x="0" y="246253"/>
                  </a:lnTo>
                  <a:lnTo>
                    <a:pt x="0" y="2216531"/>
                  </a:lnTo>
                  <a:lnTo>
                    <a:pt x="5003" y="2266163"/>
                  </a:lnTo>
                  <a:lnTo>
                    <a:pt x="19353" y="2312390"/>
                  </a:lnTo>
                  <a:lnTo>
                    <a:pt x="42060" y="2354220"/>
                  </a:lnTo>
                  <a:lnTo>
                    <a:pt x="72132" y="2390663"/>
                  </a:lnTo>
                  <a:lnTo>
                    <a:pt x="108581" y="2420731"/>
                  </a:lnTo>
                  <a:lnTo>
                    <a:pt x="150415" y="2443434"/>
                  </a:lnTo>
                  <a:lnTo>
                    <a:pt x="196644" y="2457781"/>
                  </a:lnTo>
                  <a:lnTo>
                    <a:pt x="246278" y="2462784"/>
                  </a:lnTo>
                  <a:lnTo>
                    <a:pt x="3844163" y="2462784"/>
                  </a:lnTo>
                  <a:lnTo>
                    <a:pt x="3893795" y="2457781"/>
                  </a:lnTo>
                  <a:lnTo>
                    <a:pt x="3940022" y="2443434"/>
                  </a:lnTo>
                  <a:lnTo>
                    <a:pt x="3981852" y="2420731"/>
                  </a:lnTo>
                  <a:lnTo>
                    <a:pt x="4018295" y="2390663"/>
                  </a:lnTo>
                  <a:lnTo>
                    <a:pt x="4048363" y="2354220"/>
                  </a:lnTo>
                  <a:lnTo>
                    <a:pt x="4071066" y="2312390"/>
                  </a:lnTo>
                  <a:lnTo>
                    <a:pt x="4085413" y="2266163"/>
                  </a:lnTo>
                  <a:lnTo>
                    <a:pt x="4090416" y="2216531"/>
                  </a:lnTo>
                  <a:lnTo>
                    <a:pt x="4090416" y="246253"/>
                  </a:lnTo>
                  <a:lnTo>
                    <a:pt x="4085413" y="196620"/>
                  </a:lnTo>
                  <a:lnTo>
                    <a:pt x="4071066" y="150393"/>
                  </a:lnTo>
                  <a:lnTo>
                    <a:pt x="4048363" y="108563"/>
                  </a:lnTo>
                  <a:lnTo>
                    <a:pt x="4018295" y="72120"/>
                  </a:lnTo>
                  <a:lnTo>
                    <a:pt x="3981852" y="42052"/>
                  </a:lnTo>
                  <a:lnTo>
                    <a:pt x="3940022" y="19349"/>
                  </a:lnTo>
                  <a:lnTo>
                    <a:pt x="3893795" y="5002"/>
                  </a:lnTo>
                  <a:lnTo>
                    <a:pt x="38441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6625" y="7373874"/>
              <a:ext cx="4090670" cy="2463165"/>
            </a:xfrm>
            <a:custGeom>
              <a:avLst/>
              <a:gdLst/>
              <a:ahLst/>
              <a:cxnLst/>
              <a:rect l="l" t="t" r="r" b="b"/>
              <a:pathLst>
                <a:path w="4090670" h="2463165">
                  <a:moveTo>
                    <a:pt x="0" y="246253"/>
                  </a:moveTo>
                  <a:lnTo>
                    <a:pt x="5003" y="196620"/>
                  </a:lnTo>
                  <a:lnTo>
                    <a:pt x="19353" y="150393"/>
                  </a:lnTo>
                  <a:lnTo>
                    <a:pt x="42060" y="108563"/>
                  </a:lnTo>
                  <a:lnTo>
                    <a:pt x="72132" y="72120"/>
                  </a:lnTo>
                  <a:lnTo>
                    <a:pt x="108581" y="42052"/>
                  </a:lnTo>
                  <a:lnTo>
                    <a:pt x="150415" y="19349"/>
                  </a:lnTo>
                  <a:lnTo>
                    <a:pt x="196644" y="5002"/>
                  </a:lnTo>
                  <a:lnTo>
                    <a:pt x="246278" y="0"/>
                  </a:lnTo>
                  <a:lnTo>
                    <a:pt x="3844163" y="0"/>
                  </a:lnTo>
                  <a:lnTo>
                    <a:pt x="3893795" y="5002"/>
                  </a:lnTo>
                  <a:lnTo>
                    <a:pt x="3940022" y="19349"/>
                  </a:lnTo>
                  <a:lnTo>
                    <a:pt x="3981852" y="42052"/>
                  </a:lnTo>
                  <a:lnTo>
                    <a:pt x="4018295" y="72120"/>
                  </a:lnTo>
                  <a:lnTo>
                    <a:pt x="4048363" y="108563"/>
                  </a:lnTo>
                  <a:lnTo>
                    <a:pt x="4071066" y="150393"/>
                  </a:lnTo>
                  <a:lnTo>
                    <a:pt x="4085413" y="196620"/>
                  </a:lnTo>
                  <a:lnTo>
                    <a:pt x="4090416" y="246253"/>
                  </a:lnTo>
                  <a:lnTo>
                    <a:pt x="4090416" y="2216531"/>
                  </a:lnTo>
                  <a:lnTo>
                    <a:pt x="4085413" y="2266163"/>
                  </a:lnTo>
                  <a:lnTo>
                    <a:pt x="4071066" y="2312390"/>
                  </a:lnTo>
                  <a:lnTo>
                    <a:pt x="4048363" y="2354220"/>
                  </a:lnTo>
                  <a:lnTo>
                    <a:pt x="4018295" y="2390663"/>
                  </a:lnTo>
                  <a:lnTo>
                    <a:pt x="3981852" y="2420731"/>
                  </a:lnTo>
                  <a:lnTo>
                    <a:pt x="3940022" y="2443434"/>
                  </a:lnTo>
                  <a:lnTo>
                    <a:pt x="3893795" y="2457781"/>
                  </a:lnTo>
                  <a:lnTo>
                    <a:pt x="3844163" y="2462784"/>
                  </a:lnTo>
                  <a:lnTo>
                    <a:pt x="246278" y="2462784"/>
                  </a:lnTo>
                  <a:lnTo>
                    <a:pt x="196644" y="2457781"/>
                  </a:lnTo>
                  <a:lnTo>
                    <a:pt x="150415" y="2443434"/>
                  </a:lnTo>
                  <a:lnTo>
                    <a:pt x="108581" y="2420731"/>
                  </a:lnTo>
                  <a:lnTo>
                    <a:pt x="72132" y="2390663"/>
                  </a:lnTo>
                  <a:lnTo>
                    <a:pt x="42060" y="2354220"/>
                  </a:lnTo>
                  <a:lnTo>
                    <a:pt x="19353" y="2312390"/>
                  </a:lnTo>
                  <a:lnTo>
                    <a:pt x="5003" y="2266163"/>
                  </a:lnTo>
                  <a:lnTo>
                    <a:pt x="0" y="2216531"/>
                  </a:lnTo>
                  <a:lnTo>
                    <a:pt x="0" y="246253"/>
                  </a:lnTo>
                  <a:close/>
                </a:path>
              </a:pathLst>
            </a:custGeom>
            <a:grpFill/>
            <a:ln w="19811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66419" y="4451731"/>
            <a:ext cx="3825240" cy="6367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10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14</a:t>
            </a:r>
            <a:endParaRPr sz="405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8456" y="7125634"/>
            <a:ext cx="3540760" cy="1651093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1555"/>
              </a:spcBef>
            </a:pPr>
            <a:r>
              <a:rPr lang="tr-TR" sz="4050" b="1" i="1" dirty="0" smtClean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tr-TR" sz="4050" b="1" i="1" dirty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endParaRPr lang="tr-TR" sz="4050" b="1" i="1" dirty="0" smtClean="0">
              <a:solidFill>
                <a:srgbClr val="FFC000"/>
              </a:solidFill>
              <a:latin typeface="Calibri"/>
              <a:cs typeface="Calibri"/>
            </a:endParaRPr>
          </a:p>
          <a:p>
            <a:pPr marL="182880">
              <a:lnSpc>
                <a:spcPct val="100000"/>
              </a:lnSpc>
              <a:spcBef>
                <a:spcPts val="1555"/>
              </a:spcBef>
            </a:pPr>
            <a:endParaRPr lang="tr-TR" sz="4050" b="1" i="1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11323" y="9898380"/>
            <a:ext cx="539750" cy="372110"/>
          </a:xfrm>
          <a:custGeom>
            <a:avLst/>
            <a:gdLst/>
            <a:ahLst/>
            <a:cxnLst/>
            <a:rect l="l" t="t" r="r" b="b"/>
            <a:pathLst>
              <a:path w="539750" h="372109">
                <a:moveTo>
                  <a:pt x="431545" y="0"/>
                </a:moveTo>
                <a:lnTo>
                  <a:pt x="107950" y="0"/>
                </a:lnTo>
                <a:lnTo>
                  <a:pt x="107950" y="185927"/>
                </a:lnTo>
                <a:lnTo>
                  <a:pt x="0" y="185927"/>
                </a:lnTo>
                <a:lnTo>
                  <a:pt x="269748" y="371855"/>
                </a:lnTo>
                <a:lnTo>
                  <a:pt x="539495" y="185927"/>
                </a:lnTo>
                <a:lnTo>
                  <a:pt x="431545" y="185927"/>
                </a:lnTo>
                <a:lnTo>
                  <a:pt x="431545" y="0"/>
                </a:lnTo>
                <a:close/>
              </a:path>
            </a:pathLst>
          </a:custGeom>
          <a:solidFill>
            <a:srgbClr val="AFB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1776" y="10313924"/>
            <a:ext cx="3757295" cy="33451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47625" marR="43180" indent="-635" algn="ctr">
              <a:lnSpc>
                <a:spcPct val="81200"/>
              </a:lnSpc>
              <a:spcBef>
                <a:spcPts val="1020"/>
              </a:spcBef>
            </a:pPr>
            <a:r>
              <a:rPr sz="1600" spc="-2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28952" y="403098"/>
            <a:ext cx="32365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Spor </a:t>
            </a:r>
            <a:r>
              <a:rPr sz="1600" spc="-5" dirty="0">
                <a:latin typeface="Calibri"/>
                <a:cs typeface="Calibri"/>
              </a:rPr>
              <a:t>Bilgi </a:t>
            </a:r>
            <a:r>
              <a:rPr sz="1600" spc="-10" dirty="0">
                <a:latin typeface="Calibri"/>
                <a:cs typeface="Calibri"/>
              </a:rPr>
              <a:t>Sistemi </a:t>
            </a:r>
            <a:r>
              <a:rPr sz="1600" spc="-15" dirty="0">
                <a:latin typeface="Calibri"/>
                <a:cs typeface="Calibri"/>
              </a:rPr>
              <a:t>Okul </a:t>
            </a:r>
            <a:r>
              <a:rPr sz="1600" spc="-10" dirty="0">
                <a:latin typeface="Calibri"/>
                <a:cs typeface="Calibri"/>
              </a:rPr>
              <a:t>Sporları </a:t>
            </a:r>
            <a:r>
              <a:rPr sz="1600" spc="-5" dirty="0">
                <a:latin typeface="Calibri"/>
                <a:cs typeface="Calibri"/>
              </a:rPr>
              <a:t>Modülü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Okul </a:t>
            </a:r>
            <a:r>
              <a:rPr sz="1600" b="1" spc="-5" dirty="0">
                <a:latin typeface="Calibri"/>
                <a:cs typeface="Calibri"/>
              </a:rPr>
              <a:t>Kullanıcılarının </a:t>
            </a:r>
            <a:r>
              <a:rPr sz="1600" b="1" spc="-20" dirty="0">
                <a:latin typeface="Calibri"/>
                <a:cs typeface="Calibri"/>
              </a:rPr>
              <a:t>Yapması </a:t>
            </a:r>
            <a:r>
              <a:rPr sz="1600" b="1" spc="-15" dirty="0">
                <a:latin typeface="Calibri"/>
                <a:cs typeface="Calibri"/>
              </a:rPr>
              <a:t>Gereken </a:t>
            </a:r>
            <a:r>
              <a:rPr sz="1600" b="1" spc="-3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İşlemler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İlgili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Bilgilendirme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166116"/>
            <a:ext cx="1164336" cy="1165860"/>
          </a:xfrm>
          <a:prstGeom prst="rect">
            <a:avLst/>
          </a:prstGeom>
        </p:spPr>
      </p:pic>
      <p:sp>
        <p:nvSpPr>
          <p:cNvPr id="46" name="Dikdörtgen 45"/>
          <p:cNvSpPr/>
          <p:nvPr/>
        </p:nvSpPr>
        <p:spPr>
          <a:xfrm>
            <a:off x="408050" y="1756860"/>
            <a:ext cx="897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8770">
              <a:lnSpc>
                <a:spcPct val="100000"/>
              </a:lnSpc>
              <a:spcBef>
                <a:spcPts val="105"/>
              </a:spcBef>
            </a:pPr>
            <a:r>
              <a:rPr lang="tr-TR" sz="3000" b="1" i="1" dirty="0" smtClean="0">
                <a:solidFill>
                  <a:srgbClr val="FFC000"/>
                </a:solidFill>
                <a:cs typeface="Calibri"/>
              </a:rPr>
              <a:t>13</a:t>
            </a:r>
            <a:endParaRPr lang="tr-TR" sz="3000" dirty="0">
              <a:cs typeface="Calibri"/>
            </a:endParaRPr>
          </a:p>
        </p:txBody>
      </p:sp>
      <p:pic>
        <p:nvPicPr>
          <p:cNvPr id="48" name="Resim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36" y="4699047"/>
            <a:ext cx="4780787" cy="20177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2" y="7550188"/>
            <a:ext cx="4639058" cy="21712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Dikdörtgen 21"/>
          <p:cNvSpPr/>
          <p:nvPr/>
        </p:nvSpPr>
        <p:spPr>
          <a:xfrm>
            <a:off x="2336" y="7882124"/>
            <a:ext cx="4953000" cy="1828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ÖĞRENCİ BİLGİLERİ OTOMATİK GELECEK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GELEN BİLGİLERİN EN ALTINDAKİ OYUN TÜRÜ SEÇİLEREK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SAĞ ALTTAKİ KAYDET BUTONUNA BASILACAK VE OYUNCU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KARTI ÇIKARILMIŞ OLACAK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( İLKOKULLAR HEM İFET HEMDE GELENEKSEL ÇOCUK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OYUNLARINI SEÇECEK ORTA OKULLAR SADECE GELENEKSEL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200" spc="-5" dirty="0">
                <a:solidFill>
                  <a:srgbClr val="FFFFFF"/>
                </a:solidFill>
                <a:cs typeface="Calibri"/>
              </a:rPr>
              <a:t>ÇOCUK OYUNLARINI SEÇECEK </a:t>
            </a:r>
            <a:r>
              <a:rPr lang="tr-TR" spc="-5" dirty="0">
                <a:solidFill>
                  <a:srgbClr val="FFFFFF"/>
                </a:solidFill>
                <a:cs typeface="Calibri"/>
              </a:rPr>
              <a:t>) </a:t>
            </a:r>
            <a:endParaRPr lang="tr-TR" dirty="0">
              <a:cs typeface="Calibri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187452" y="5174970"/>
            <a:ext cx="4953000" cy="103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>
                <a:solidFill>
                  <a:srgbClr val="FFFFFF"/>
                </a:solidFill>
                <a:cs typeface="Calibri"/>
              </a:rPr>
              <a:t>AÇILAN SAYFADA SAĞ ÜSTTE </a:t>
            </a: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>
                <a:solidFill>
                  <a:srgbClr val="FFFFFF"/>
                </a:solidFill>
                <a:cs typeface="Calibri"/>
              </a:rPr>
              <a:t>BULUNAN YEŞİL RENK YENİ</a:t>
            </a:r>
          </a:p>
          <a:p>
            <a:pPr marL="12065" marR="5080" indent="635" algn="ctr">
              <a:lnSpc>
                <a:spcPct val="91600"/>
              </a:lnSpc>
              <a:spcBef>
                <a:spcPts val="730"/>
              </a:spcBef>
            </a:pPr>
            <a:r>
              <a:rPr lang="tr-TR" spc="-15" dirty="0">
                <a:solidFill>
                  <a:srgbClr val="FFFFFF"/>
                </a:solidFill>
                <a:cs typeface="Calibri"/>
              </a:rPr>
              <a:t> EKLE BUTONU TIKLANACAK </a:t>
            </a:r>
            <a:endParaRPr lang="tr-TR" dirty="0">
              <a:cs typeface="Calibri"/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3" y="1623510"/>
            <a:ext cx="4639058" cy="2334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Dikdörtgen 24"/>
          <p:cNvSpPr/>
          <p:nvPr/>
        </p:nvSpPr>
        <p:spPr>
          <a:xfrm>
            <a:off x="251279" y="2144846"/>
            <a:ext cx="4680763" cy="1876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GELEN EKRANA TC KİMLİK NO OTOMATİK GELECEK VE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YEŞİL BUTON TC KİMLİK SORGULA TIKLANACAK BİLGİLER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OTOMATİK GELECEK SAĞ TARAFTA BULUNAN ALANA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TEL VE MAİL YAZILDIKTAN SONRA SAĞ ALTTAKİ YEŞİL KAYDET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BUTONUNA TIKLANACAK EKRANA GELEN </a:t>
            </a: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EMİN MİSİNİZ</a:t>
            </a:r>
            <a:endParaRPr lang="tr-TR" sz="1100" spc="-5" dirty="0" smtClean="0">
              <a:solidFill>
                <a:srgbClr val="FFFFFF"/>
              </a:solidFill>
              <a:cs typeface="Calibri"/>
            </a:endParaRP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UYARISINA EVET DENİLECEK BÖYLECE SPORCU SİSTEME </a:t>
            </a: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KAYIT EDİLECEK</a:t>
            </a:r>
            <a:endParaRPr lang="tr-TR" sz="1100" spc="-5" dirty="0" smtClean="0">
              <a:solidFill>
                <a:srgbClr val="FFFFFF"/>
              </a:solidFill>
              <a:cs typeface="Calibri"/>
            </a:endParaRPr>
          </a:p>
          <a:p>
            <a:pPr marL="66675" marR="5080" algn="ctr">
              <a:lnSpc>
                <a:spcPct val="91600"/>
              </a:lnSpc>
              <a:spcBef>
                <a:spcPts val="600"/>
              </a:spcBef>
            </a:pP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 </a:t>
            </a:r>
            <a:r>
              <a:rPr lang="tr-TR" sz="1100" b="1" spc="-5" dirty="0" smtClean="0">
                <a:solidFill>
                  <a:srgbClr val="FF0000"/>
                </a:solidFill>
                <a:cs typeface="Calibri"/>
              </a:rPr>
              <a:t>DAHA SONRA </a:t>
            </a:r>
            <a:r>
              <a:rPr lang="tr-TR" sz="1100" b="1" spc="-5" dirty="0" smtClean="0">
                <a:solidFill>
                  <a:srgbClr val="FF0000"/>
                </a:solidFill>
                <a:cs typeface="Calibri"/>
              </a:rPr>
              <a:t>7.SLAYTTAN </a:t>
            </a:r>
            <a:r>
              <a:rPr lang="tr-TR" sz="1100" b="1" spc="-5" dirty="0" smtClean="0">
                <a:solidFill>
                  <a:srgbClr val="FF0000"/>
                </a:solidFill>
                <a:cs typeface="Calibri"/>
              </a:rPr>
              <a:t>İTİBAREN İŞLEMLER SIRA İLE YAPILACAK</a:t>
            </a:r>
            <a:r>
              <a:rPr lang="tr-TR" sz="1100" spc="-5" dirty="0" smtClean="0">
                <a:solidFill>
                  <a:srgbClr val="FFFFFF"/>
                </a:solidFill>
                <a:cs typeface="Calibri"/>
              </a:rPr>
              <a:t>.</a:t>
            </a:r>
            <a:endParaRPr lang="tr-TR" sz="1100" dirty="0"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371</Words>
  <Application>Microsoft Office PowerPoint</Application>
  <PresentationFormat>Özel</PresentationFormat>
  <Paragraphs>56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6" baseType="lpstr">
      <vt:lpstr>Calibri</vt:lpstr>
      <vt:lpstr>Office Theme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Enes OZLU</dc:creator>
  <cp:lastModifiedBy>numan savur</cp:lastModifiedBy>
  <cp:revision>15</cp:revision>
  <dcterms:created xsi:type="dcterms:W3CDTF">2022-02-28T11:31:16Z</dcterms:created>
  <dcterms:modified xsi:type="dcterms:W3CDTF">2022-03-01T06:48:34Z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2022-02-28T00:00:00Z</vt:filetime>
  </property>
</Properties>
</file>